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86" r:id="rId11"/>
    <p:sldId id="265" r:id="rId12"/>
    <p:sldId id="266" r:id="rId13"/>
    <p:sldId id="279" r:id="rId14"/>
    <p:sldId id="267" r:id="rId15"/>
    <p:sldId id="268" r:id="rId16"/>
    <p:sldId id="269" r:id="rId17"/>
    <p:sldId id="278" r:id="rId18"/>
    <p:sldId id="270" r:id="rId19"/>
    <p:sldId id="271" r:id="rId20"/>
    <p:sldId id="285" r:id="rId21"/>
    <p:sldId id="272" r:id="rId22"/>
    <p:sldId id="280" r:id="rId23"/>
    <p:sldId id="281" r:id="rId24"/>
    <p:sldId id="273" r:id="rId25"/>
    <p:sldId id="282" r:id="rId26"/>
    <p:sldId id="274" r:id="rId27"/>
    <p:sldId id="283" r:id="rId28"/>
    <p:sldId id="275" r:id="rId29"/>
    <p:sldId id="284" r:id="rId30"/>
    <p:sldId id="276"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5" d="100"/>
          <a:sy n="65" d="100"/>
        </p:scale>
        <p:origin x="-108" y="-1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0B9D503-ECB2-4438-B9A4-459BE0805D81}" type="datetimeFigureOut">
              <a:rPr lang="ru-RU" smtClean="0"/>
              <a:pPr/>
              <a:t>18.12.2010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570A8D1-3799-49B4-8EAD-00C0E7AFE127}"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6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9D503-ECB2-4438-B9A4-459BE0805D81}" type="datetimeFigureOut">
              <a:rPr lang="ru-RU" smtClean="0"/>
              <a:pPr/>
              <a:t>18.12.2010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0A8D1-3799-49B4-8EAD-00C0E7AFE127}"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club-edu.tambov.ru/vjpusk/vjp132/rabot/40/image001.jp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club-edu.tambov.ru/vjpusk/vjp065/rabot/27/boi.jp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gusary.kulichki.net/gusary/istoriya/taktika/images/perhush.jp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rustrana.ru/articles/953/1812year.jp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russdom.ru/oldsayte/2004/200403i/skrin2.jpg" TargetMode="External"/><Relationship Id="rId2" Type="http://schemas.openxmlformats.org/officeDocument/2006/relationships/slideLayout" Target="../slideLayouts/slideLayout7.xml"/><Relationship Id="rId1" Type="http://schemas.openxmlformats.org/officeDocument/2006/relationships/audio" Target="file:///F:\&#1075;&#1077;&#1085;&#1077;&#1088;&#1072;&#1083;&#1072;&#1084;%201812.mp3" TargetMode="External"/><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m-necropol.narod.ru/kutuzov1.jp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upload.wikimedia.org/wikipedia/commons/9/99/Andrea_Appiani_002.jp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content.foto.mail.ru/mail/trevi99/267/i-290.jpg"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http://www.c2n.ru/borodino/003_gif/002_1.gi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audio" Target="file:///F:\&#1075;&#1077;&#1085;&#1077;&#1088;&#1072;&#1083;&#1072;&#1084;%201812.mp3" TargetMode="Externa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hkolazhizni.ru/img/content/i41/41072_or.jp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chron.eduhmao.ru/img_8_4_1_6.jpeg" TargetMode="External"/><Relationship Id="rId2" Type="http://schemas.openxmlformats.org/officeDocument/2006/relationships/slideLayout" Target="../slideLayouts/slideLayout7.xml"/><Relationship Id="rId1" Type="http://schemas.openxmlformats.org/officeDocument/2006/relationships/audio" Target="file:///F:\&#1073;&#1086;&#1088;&#1086;&#1076;&#1080;&#1085;&#1086;_.mp3"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srpska.ru/articles/12015/kutuzov.jp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fotowalker.narod.ru/oblast/o_borodino04bg.jp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img13.nnm.ru/imagez/gallery/0/d/b/6/4/0db64b743978032af2641cc062259c88.jpg" TargetMode="Externa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img0.liveinternet.ru/images/attach/c/0/31/601/31601240_kutuzov1.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museum.ru/1812/Painting/rubo/pic/pic07b.jp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034" y="928670"/>
            <a:ext cx="8143932" cy="452431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Отечественная война </a:t>
            </a:r>
          </a:p>
          <a:p>
            <a:pPr algn="ctr"/>
            <a:r>
              <a:rPr lang="ru-RU"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1812 года</a:t>
            </a:r>
            <a:endParaRPr lang="ru-RU"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1975" y="0"/>
            <a:ext cx="9185975" cy="6858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0" y="83820"/>
            <a:ext cx="9144000" cy="6690361"/>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0" y="7620"/>
            <a:ext cx="9144000" cy="6842761"/>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44909" y="0"/>
            <a:ext cx="9188909" cy="68580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a:stretch>
            <a:fillRect/>
          </a:stretch>
        </p:blipFill>
        <p:spPr bwMode="auto">
          <a:xfrm>
            <a:off x="0" y="235744"/>
            <a:ext cx="9144000" cy="6386513"/>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cstate="print"/>
          <a:srcRect/>
          <a:stretch>
            <a:fillRect/>
          </a:stretch>
        </p:blipFill>
        <p:spPr bwMode="auto">
          <a:xfrm>
            <a:off x="0" y="-3517"/>
            <a:ext cx="9143999" cy="6865033"/>
          </a:xfrm>
          <a:prstGeom prst="rect">
            <a:avLst/>
          </a:prstGeom>
          <a:noFill/>
          <a:ln w="9525">
            <a:noFill/>
            <a:miter lim="800000"/>
            <a:headEnd/>
            <a:tailEnd/>
          </a:ln>
          <a:effectLst/>
        </p:spPr>
      </p:pic>
      <p:pic>
        <p:nvPicPr>
          <p:cNvPr id="1033" name="Picture 9"/>
          <p:cNvPicPr>
            <a:picLocks noChangeAspect="1" noChangeArrowheads="1"/>
          </p:cNvPicPr>
          <p:nvPr/>
        </p:nvPicPr>
        <p:blipFill>
          <a:blip r:embed="rId9" cstate="print"/>
          <a:srcRect/>
          <a:stretch>
            <a:fillRect/>
          </a:stretch>
        </p:blipFill>
        <p:spPr bwMode="auto">
          <a:xfrm>
            <a:off x="0" y="-27170"/>
            <a:ext cx="9144000" cy="691234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0" cstate="print"/>
          <a:srcRect/>
          <a:stretch>
            <a:fillRect/>
          </a:stretch>
        </p:blipFill>
        <p:spPr bwMode="auto">
          <a:xfrm>
            <a:off x="-55998" y="394337"/>
            <a:ext cx="9199998" cy="6106498"/>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1" cstate="print"/>
          <a:srcRect/>
          <a:stretch>
            <a:fillRect/>
          </a:stretch>
        </p:blipFill>
        <p:spPr bwMode="auto">
          <a:xfrm>
            <a:off x="1678329" y="-41816"/>
            <a:ext cx="5822629" cy="6899815"/>
          </a:xfrm>
          <a:prstGeom prst="rect">
            <a:avLst/>
          </a:prstGeom>
          <a:noFill/>
          <a:ln w="9525">
            <a:noFill/>
            <a:miter lim="800000"/>
            <a:headEnd/>
            <a:tailEnd/>
          </a:ln>
          <a:effectLst/>
        </p:spPr>
      </p:pic>
      <p:pic>
        <p:nvPicPr>
          <p:cNvPr id="1036" name="Picture 12"/>
          <p:cNvPicPr>
            <a:picLocks noChangeAspect="1" noChangeArrowheads="1"/>
          </p:cNvPicPr>
          <p:nvPr/>
        </p:nvPicPr>
        <p:blipFill>
          <a:blip r:embed="rId12" cstate="print"/>
          <a:srcRect b="16309"/>
          <a:stretch>
            <a:fillRect/>
          </a:stretch>
        </p:blipFill>
        <p:spPr bwMode="auto">
          <a:xfrm>
            <a:off x="0" y="415706"/>
            <a:ext cx="9144000" cy="6156566"/>
          </a:xfrm>
          <a:prstGeom prst="rect">
            <a:avLst/>
          </a:prstGeom>
          <a:noFill/>
          <a:ln w="9525">
            <a:noFill/>
            <a:miter lim="800000"/>
            <a:headEnd/>
            <a:tailEnd/>
          </a:ln>
          <a:effectLst/>
        </p:spPr>
      </p:pic>
      <p:pic>
        <p:nvPicPr>
          <p:cNvPr id="1037" name="Picture 13"/>
          <p:cNvPicPr>
            <a:picLocks noChangeAspect="1" noChangeArrowheads="1"/>
          </p:cNvPicPr>
          <p:nvPr/>
        </p:nvPicPr>
        <p:blipFill>
          <a:blip r:embed="rId13" cstate="print"/>
          <a:srcRect/>
          <a:stretch>
            <a:fillRect/>
          </a:stretch>
        </p:blipFill>
        <p:spPr bwMode="auto">
          <a:xfrm>
            <a:off x="0" y="225447"/>
            <a:ext cx="9144000" cy="6407106"/>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4" cstate="print"/>
          <a:srcRect/>
          <a:stretch>
            <a:fillRect/>
          </a:stretch>
        </p:blipFill>
        <p:spPr bwMode="auto">
          <a:xfrm>
            <a:off x="0" y="394855"/>
            <a:ext cx="9144000" cy="6068291"/>
          </a:xfrm>
          <a:prstGeom prst="rect">
            <a:avLst/>
          </a:prstGeom>
          <a:noFill/>
          <a:ln w="9525">
            <a:noFill/>
            <a:miter lim="800000"/>
            <a:headEnd/>
            <a:tailEnd/>
          </a:ln>
          <a:effectLst/>
        </p:spPr>
      </p:pic>
      <p:pic>
        <p:nvPicPr>
          <p:cNvPr id="1039" name="Picture 15"/>
          <p:cNvPicPr>
            <a:picLocks noChangeAspect="1" noChangeArrowheads="1"/>
          </p:cNvPicPr>
          <p:nvPr/>
        </p:nvPicPr>
        <p:blipFill>
          <a:blip r:embed="rId15" cstate="print"/>
          <a:srcRect t="12500" b="12500"/>
          <a:stretch>
            <a:fillRect/>
          </a:stretch>
        </p:blipFill>
        <p:spPr bwMode="auto">
          <a:xfrm>
            <a:off x="0" y="-24"/>
            <a:ext cx="9144000" cy="6858048"/>
          </a:xfrm>
          <a:prstGeom prst="rect">
            <a:avLst/>
          </a:prstGeom>
          <a:noFill/>
          <a:ln w="9525">
            <a:noFill/>
            <a:miter lim="800000"/>
            <a:headEnd/>
            <a:tailEnd/>
          </a:ln>
          <a:effectLst/>
        </p:spPr>
      </p:pic>
      <p:pic>
        <p:nvPicPr>
          <p:cNvPr id="1040" name="Picture 16"/>
          <p:cNvPicPr>
            <a:picLocks noChangeAspect="1" noChangeArrowheads="1"/>
          </p:cNvPicPr>
          <p:nvPr/>
        </p:nvPicPr>
        <p:blipFill>
          <a:blip r:embed="rId16" cstate="print"/>
          <a:srcRect/>
          <a:stretch>
            <a:fillRect/>
          </a:stretch>
        </p:blipFill>
        <p:spPr bwMode="auto">
          <a:xfrm>
            <a:off x="-119418" y="87284"/>
            <a:ext cx="9263418" cy="6770716"/>
          </a:xfrm>
          <a:prstGeom prst="rect">
            <a:avLst/>
          </a:prstGeom>
          <a:noFill/>
          <a:ln w="9525">
            <a:noFill/>
            <a:miter lim="800000"/>
            <a:headEnd/>
            <a:tailEnd/>
          </a:ln>
          <a:effectLst/>
        </p:spPr>
      </p:pic>
      <p:pic>
        <p:nvPicPr>
          <p:cNvPr id="1041" name="Picture 17"/>
          <p:cNvPicPr>
            <a:picLocks noChangeAspect="1" noChangeArrowheads="1"/>
          </p:cNvPicPr>
          <p:nvPr/>
        </p:nvPicPr>
        <p:blipFill>
          <a:blip r:embed="rId17" cstate="print"/>
          <a:srcRect/>
          <a:stretch>
            <a:fillRect/>
          </a:stretch>
        </p:blipFill>
        <p:spPr bwMode="auto">
          <a:xfrm>
            <a:off x="-160952" y="668657"/>
            <a:ext cx="9304952" cy="5617864"/>
          </a:xfrm>
          <a:prstGeom prst="rect">
            <a:avLst/>
          </a:prstGeom>
          <a:noFill/>
          <a:ln w="9525">
            <a:noFill/>
            <a:miter lim="800000"/>
            <a:headEnd/>
            <a:tailEnd/>
          </a:ln>
          <a:effectLst/>
        </p:spPr>
      </p:pic>
      <p:pic>
        <p:nvPicPr>
          <p:cNvPr id="1042" name="Picture 18"/>
          <p:cNvPicPr>
            <a:picLocks noChangeAspect="1" noChangeArrowheads="1"/>
          </p:cNvPicPr>
          <p:nvPr/>
        </p:nvPicPr>
        <p:blipFill>
          <a:blip r:embed="rId18" cstate="print"/>
          <a:srcRect/>
          <a:stretch>
            <a:fillRect/>
          </a:stretch>
        </p:blipFill>
        <p:spPr bwMode="auto">
          <a:xfrm>
            <a:off x="0" y="274320"/>
            <a:ext cx="9144000" cy="6309360"/>
          </a:xfrm>
          <a:prstGeom prst="rect">
            <a:avLst/>
          </a:prstGeom>
          <a:noFill/>
          <a:ln w="9525">
            <a:noFill/>
            <a:miter lim="800000"/>
            <a:headEnd/>
            <a:tailEnd/>
          </a:ln>
          <a:effectLst/>
        </p:spPr>
      </p:pic>
      <p:pic>
        <p:nvPicPr>
          <p:cNvPr id="1043" name="Picture 19"/>
          <p:cNvPicPr>
            <a:picLocks noChangeAspect="1" noChangeArrowheads="1"/>
          </p:cNvPicPr>
          <p:nvPr/>
        </p:nvPicPr>
        <p:blipFill>
          <a:blip r:embed="rId19" cstate="print"/>
          <a:srcRect/>
          <a:stretch>
            <a:fillRect/>
          </a:stretch>
        </p:blipFill>
        <p:spPr bwMode="auto">
          <a:xfrm>
            <a:off x="285720" y="-13597"/>
            <a:ext cx="8643998" cy="6828758"/>
          </a:xfrm>
          <a:prstGeom prst="rect">
            <a:avLst/>
          </a:prstGeom>
          <a:noFill/>
          <a:ln w="9525">
            <a:noFill/>
            <a:miter lim="800000"/>
            <a:headEnd/>
            <a:tailEnd/>
          </a:ln>
          <a:effectLst/>
        </p:spPr>
      </p:pic>
      <p:pic>
        <p:nvPicPr>
          <p:cNvPr id="1044" name="Picture 20"/>
          <p:cNvPicPr>
            <a:picLocks noChangeAspect="1" noChangeArrowheads="1"/>
          </p:cNvPicPr>
          <p:nvPr/>
        </p:nvPicPr>
        <p:blipFill>
          <a:blip r:embed="rId20" cstate="print"/>
          <a:srcRect/>
          <a:stretch>
            <a:fillRect/>
          </a:stretch>
        </p:blipFill>
        <p:spPr bwMode="auto">
          <a:xfrm>
            <a:off x="-39298" y="383345"/>
            <a:ext cx="9183297" cy="6117489"/>
          </a:xfrm>
          <a:prstGeom prst="rect">
            <a:avLst/>
          </a:prstGeom>
          <a:noFill/>
          <a:ln w="9525">
            <a:noFill/>
            <a:miter lim="800000"/>
            <a:headEnd/>
            <a:tailEnd/>
          </a:ln>
          <a:effectLst/>
        </p:spPr>
      </p:pic>
      <p:pic>
        <p:nvPicPr>
          <p:cNvPr id="1045" name="Picture 21"/>
          <p:cNvPicPr>
            <a:picLocks noChangeAspect="1" noChangeArrowheads="1"/>
          </p:cNvPicPr>
          <p:nvPr/>
        </p:nvPicPr>
        <p:blipFill>
          <a:blip r:embed="rId21" cstate="print"/>
          <a:srcRect/>
          <a:stretch>
            <a:fillRect/>
          </a:stretch>
        </p:blipFill>
        <p:spPr bwMode="auto">
          <a:xfrm>
            <a:off x="-304800" y="166688"/>
            <a:ext cx="9753600" cy="65246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 calcmode="lin" valueType="num">
                                      <p:cBhvr>
                                        <p:cTn id="10" dur="1000" fill="hold"/>
                                        <p:tgtEl>
                                          <p:spTgt spid="1027"/>
                                        </p:tgtEl>
                                        <p:attrNameLst>
                                          <p:attrName>ppt_w</p:attrName>
                                        </p:attrNameLst>
                                      </p:cBhvr>
                                      <p:tavLst>
                                        <p:tav tm="0">
                                          <p:val>
                                            <p:strVal val="#ppt_w*0.70"/>
                                          </p:val>
                                        </p:tav>
                                        <p:tav tm="100000">
                                          <p:val>
                                            <p:strVal val="#ppt_w"/>
                                          </p:val>
                                        </p:tav>
                                      </p:tavLst>
                                    </p:anim>
                                    <p:anim calcmode="lin" valueType="num">
                                      <p:cBhvr>
                                        <p:cTn id="11" dur="1000" fill="hold"/>
                                        <p:tgtEl>
                                          <p:spTgt spid="1027"/>
                                        </p:tgtEl>
                                        <p:attrNameLst>
                                          <p:attrName>ppt_h</p:attrName>
                                        </p:attrNameLst>
                                      </p:cBhvr>
                                      <p:tavLst>
                                        <p:tav tm="0">
                                          <p:val>
                                            <p:strVal val="#ppt_h"/>
                                          </p:val>
                                        </p:tav>
                                        <p:tav tm="100000">
                                          <p:val>
                                            <p:strVal val="#ppt_h"/>
                                          </p:val>
                                        </p:tav>
                                      </p:tavLst>
                                    </p:anim>
                                    <p:animEffect transition="in" filter="fade">
                                      <p:cBhvr>
                                        <p:cTn id="12" dur="1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27"/>
                                        </p:tgtEl>
                                      </p:cBhvr>
                                    </p:animEffect>
                                    <p:set>
                                      <p:cBhvr>
                                        <p:cTn id="17" dur="1" fill="hold">
                                          <p:stCondLst>
                                            <p:cond delay="499"/>
                                          </p:stCondLst>
                                        </p:cTn>
                                        <p:tgtEl>
                                          <p:spTgt spid="1027"/>
                                        </p:tgtEl>
                                        <p:attrNameLst>
                                          <p:attrName>style.visibility</p:attrName>
                                        </p:attrNameLst>
                                      </p:cBhvr>
                                      <p:to>
                                        <p:strVal val="hidden"/>
                                      </p:to>
                                    </p:set>
                                  </p:childTnLst>
                                </p:cTn>
                              </p:par>
                              <p:par>
                                <p:cTn id="18" presetID="55"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p:cTn id="20" dur="1000" fill="hold"/>
                                        <p:tgtEl>
                                          <p:spTgt spid="1028"/>
                                        </p:tgtEl>
                                        <p:attrNameLst>
                                          <p:attrName>ppt_w</p:attrName>
                                        </p:attrNameLst>
                                      </p:cBhvr>
                                      <p:tavLst>
                                        <p:tav tm="0">
                                          <p:val>
                                            <p:strVal val="#ppt_w*0.70"/>
                                          </p:val>
                                        </p:tav>
                                        <p:tav tm="100000">
                                          <p:val>
                                            <p:strVal val="#ppt_w"/>
                                          </p:val>
                                        </p:tav>
                                      </p:tavLst>
                                    </p:anim>
                                    <p:anim calcmode="lin" valueType="num">
                                      <p:cBhvr>
                                        <p:cTn id="21" dur="1000" fill="hold"/>
                                        <p:tgtEl>
                                          <p:spTgt spid="1028"/>
                                        </p:tgtEl>
                                        <p:attrNameLst>
                                          <p:attrName>ppt_h</p:attrName>
                                        </p:attrNameLst>
                                      </p:cBhvr>
                                      <p:tavLst>
                                        <p:tav tm="0">
                                          <p:val>
                                            <p:strVal val="#ppt_h"/>
                                          </p:val>
                                        </p:tav>
                                        <p:tav tm="100000">
                                          <p:val>
                                            <p:strVal val="#ppt_h"/>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1028"/>
                                        </p:tgtEl>
                                      </p:cBhvr>
                                    </p:animEffect>
                                    <p:set>
                                      <p:cBhvr>
                                        <p:cTn id="27" dur="1" fill="hold">
                                          <p:stCondLst>
                                            <p:cond delay="499"/>
                                          </p:stCondLst>
                                        </p:cTn>
                                        <p:tgtEl>
                                          <p:spTgt spid="1028"/>
                                        </p:tgtEl>
                                        <p:attrNameLst>
                                          <p:attrName>style.visibility</p:attrName>
                                        </p:attrNameLst>
                                      </p:cBhvr>
                                      <p:to>
                                        <p:strVal val="hidden"/>
                                      </p:to>
                                    </p:set>
                                  </p:childTnLst>
                                </p:cTn>
                              </p:par>
                              <p:par>
                                <p:cTn id="28" presetID="55" presetClass="entr" presetSubtype="0" fill="hold" nodeType="withEffect">
                                  <p:stCondLst>
                                    <p:cond delay="0"/>
                                  </p:stCondLst>
                                  <p:childTnLst>
                                    <p:set>
                                      <p:cBhvr>
                                        <p:cTn id="29" dur="1" fill="hold">
                                          <p:stCondLst>
                                            <p:cond delay="0"/>
                                          </p:stCondLst>
                                        </p:cTn>
                                        <p:tgtEl>
                                          <p:spTgt spid="1029"/>
                                        </p:tgtEl>
                                        <p:attrNameLst>
                                          <p:attrName>style.visibility</p:attrName>
                                        </p:attrNameLst>
                                      </p:cBhvr>
                                      <p:to>
                                        <p:strVal val="visible"/>
                                      </p:to>
                                    </p:set>
                                    <p:anim calcmode="lin" valueType="num">
                                      <p:cBhvr>
                                        <p:cTn id="30" dur="1000" fill="hold"/>
                                        <p:tgtEl>
                                          <p:spTgt spid="1029"/>
                                        </p:tgtEl>
                                        <p:attrNameLst>
                                          <p:attrName>ppt_w</p:attrName>
                                        </p:attrNameLst>
                                      </p:cBhvr>
                                      <p:tavLst>
                                        <p:tav tm="0">
                                          <p:val>
                                            <p:strVal val="#ppt_w*0.70"/>
                                          </p:val>
                                        </p:tav>
                                        <p:tav tm="100000">
                                          <p:val>
                                            <p:strVal val="#ppt_w"/>
                                          </p:val>
                                        </p:tav>
                                      </p:tavLst>
                                    </p:anim>
                                    <p:anim calcmode="lin" valueType="num">
                                      <p:cBhvr>
                                        <p:cTn id="31" dur="1000" fill="hold"/>
                                        <p:tgtEl>
                                          <p:spTgt spid="1029"/>
                                        </p:tgtEl>
                                        <p:attrNameLst>
                                          <p:attrName>ppt_h</p:attrName>
                                        </p:attrNameLst>
                                      </p:cBhvr>
                                      <p:tavLst>
                                        <p:tav tm="0">
                                          <p:val>
                                            <p:strVal val="#ppt_h"/>
                                          </p:val>
                                        </p:tav>
                                        <p:tav tm="100000">
                                          <p:val>
                                            <p:strVal val="#ppt_h"/>
                                          </p:val>
                                        </p:tav>
                                      </p:tavLst>
                                    </p:anim>
                                    <p:animEffect transition="in" filter="fade">
                                      <p:cBhvr>
                                        <p:cTn id="32" dur="1000"/>
                                        <p:tgtEl>
                                          <p:spTgt spid="102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1029"/>
                                        </p:tgtEl>
                                      </p:cBhvr>
                                    </p:animEffect>
                                    <p:set>
                                      <p:cBhvr>
                                        <p:cTn id="37" dur="1" fill="hold">
                                          <p:stCondLst>
                                            <p:cond delay="499"/>
                                          </p:stCondLst>
                                        </p:cTn>
                                        <p:tgtEl>
                                          <p:spTgt spid="1029"/>
                                        </p:tgtEl>
                                        <p:attrNameLst>
                                          <p:attrName>style.visibility</p:attrName>
                                        </p:attrNameLst>
                                      </p:cBhvr>
                                      <p:to>
                                        <p:strVal val="hidden"/>
                                      </p:to>
                                    </p:set>
                                  </p:childTnLst>
                                </p:cTn>
                              </p:par>
                              <p:par>
                                <p:cTn id="38" presetID="55" presetClass="entr" presetSubtype="0"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anim calcmode="lin" valueType="num">
                                      <p:cBhvr>
                                        <p:cTn id="40" dur="1000" fill="hold"/>
                                        <p:tgtEl>
                                          <p:spTgt spid="1030"/>
                                        </p:tgtEl>
                                        <p:attrNameLst>
                                          <p:attrName>ppt_w</p:attrName>
                                        </p:attrNameLst>
                                      </p:cBhvr>
                                      <p:tavLst>
                                        <p:tav tm="0">
                                          <p:val>
                                            <p:strVal val="#ppt_w*0.70"/>
                                          </p:val>
                                        </p:tav>
                                        <p:tav tm="100000">
                                          <p:val>
                                            <p:strVal val="#ppt_w"/>
                                          </p:val>
                                        </p:tav>
                                      </p:tavLst>
                                    </p:anim>
                                    <p:anim calcmode="lin" valueType="num">
                                      <p:cBhvr>
                                        <p:cTn id="41" dur="1000" fill="hold"/>
                                        <p:tgtEl>
                                          <p:spTgt spid="1030"/>
                                        </p:tgtEl>
                                        <p:attrNameLst>
                                          <p:attrName>ppt_h</p:attrName>
                                        </p:attrNameLst>
                                      </p:cBhvr>
                                      <p:tavLst>
                                        <p:tav tm="0">
                                          <p:val>
                                            <p:strVal val="#ppt_h"/>
                                          </p:val>
                                        </p:tav>
                                        <p:tav tm="100000">
                                          <p:val>
                                            <p:strVal val="#ppt_h"/>
                                          </p:val>
                                        </p:tav>
                                      </p:tavLst>
                                    </p:anim>
                                    <p:animEffect transition="in" filter="fade">
                                      <p:cBhvr>
                                        <p:cTn id="42" dur="10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par>
                                <p:cTn id="48" presetID="55" presetClass="entr" presetSubtype="0" fill="hold" nodeType="withEffect">
                                  <p:stCondLst>
                                    <p:cond delay="0"/>
                                  </p:stCondLst>
                                  <p:childTnLst>
                                    <p:set>
                                      <p:cBhvr>
                                        <p:cTn id="49" dur="1" fill="hold">
                                          <p:stCondLst>
                                            <p:cond delay="0"/>
                                          </p:stCondLst>
                                        </p:cTn>
                                        <p:tgtEl>
                                          <p:spTgt spid="1031"/>
                                        </p:tgtEl>
                                        <p:attrNameLst>
                                          <p:attrName>style.visibility</p:attrName>
                                        </p:attrNameLst>
                                      </p:cBhvr>
                                      <p:to>
                                        <p:strVal val="visible"/>
                                      </p:to>
                                    </p:set>
                                    <p:anim calcmode="lin" valueType="num">
                                      <p:cBhvr>
                                        <p:cTn id="50" dur="1000" fill="hold"/>
                                        <p:tgtEl>
                                          <p:spTgt spid="1031"/>
                                        </p:tgtEl>
                                        <p:attrNameLst>
                                          <p:attrName>ppt_w</p:attrName>
                                        </p:attrNameLst>
                                      </p:cBhvr>
                                      <p:tavLst>
                                        <p:tav tm="0">
                                          <p:val>
                                            <p:strVal val="#ppt_w*0.70"/>
                                          </p:val>
                                        </p:tav>
                                        <p:tav tm="100000">
                                          <p:val>
                                            <p:strVal val="#ppt_w"/>
                                          </p:val>
                                        </p:tav>
                                      </p:tavLst>
                                    </p:anim>
                                    <p:anim calcmode="lin" valueType="num">
                                      <p:cBhvr>
                                        <p:cTn id="51" dur="1000" fill="hold"/>
                                        <p:tgtEl>
                                          <p:spTgt spid="1031"/>
                                        </p:tgtEl>
                                        <p:attrNameLst>
                                          <p:attrName>ppt_h</p:attrName>
                                        </p:attrNameLst>
                                      </p:cBhvr>
                                      <p:tavLst>
                                        <p:tav tm="0">
                                          <p:val>
                                            <p:strVal val="#ppt_h"/>
                                          </p:val>
                                        </p:tav>
                                        <p:tav tm="100000">
                                          <p:val>
                                            <p:strVal val="#ppt_h"/>
                                          </p:val>
                                        </p:tav>
                                      </p:tavLst>
                                    </p:anim>
                                    <p:animEffect transition="in" filter="fade">
                                      <p:cBhvr>
                                        <p:cTn id="52" dur="1000"/>
                                        <p:tgtEl>
                                          <p:spTgt spid="103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1031"/>
                                        </p:tgtEl>
                                      </p:cBhvr>
                                    </p:animEffect>
                                    <p:set>
                                      <p:cBhvr>
                                        <p:cTn id="57" dur="1" fill="hold">
                                          <p:stCondLst>
                                            <p:cond delay="499"/>
                                          </p:stCondLst>
                                        </p:cTn>
                                        <p:tgtEl>
                                          <p:spTgt spid="1031"/>
                                        </p:tgtEl>
                                        <p:attrNameLst>
                                          <p:attrName>style.visibility</p:attrName>
                                        </p:attrNameLst>
                                      </p:cBhvr>
                                      <p:to>
                                        <p:strVal val="hidden"/>
                                      </p:to>
                                    </p:set>
                                  </p:childTnLst>
                                </p:cTn>
                              </p:par>
                              <p:par>
                                <p:cTn id="58" presetID="55" presetClass="entr" presetSubtype="0" fill="hold" nodeType="withEffect">
                                  <p:stCondLst>
                                    <p:cond delay="0"/>
                                  </p:stCondLst>
                                  <p:childTnLst>
                                    <p:set>
                                      <p:cBhvr>
                                        <p:cTn id="59" dur="1" fill="hold">
                                          <p:stCondLst>
                                            <p:cond delay="0"/>
                                          </p:stCondLst>
                                        </p:cTn>
                                        <p:tgtEl>
                                          <p:spTgt spid="1032"/>
                                        </p:tgtEl>
                                        <p:attrNameLst>
                                          <p:attrName>style.visibility</p:attrName>
                                        </p:attrNameLst>
                                      </p:cBhvr>
                                      <p:to>
                                        <p:strVal val="visible"/>
                                      </p:to>
                                    </p:set>
                                    <p:anim calcmode="lin" valueType="num">
                                      <p:cBhvr>
                                        <p:cTn id="60" dur="1000" fill="hold"/>
                                        <p:tgtEl>
                                          <p:spTgt spid="1032"/>
                                        </p:tgtEl>
                                        <p:attrNameLst>
                                          <p:attrName>ppt_w</p:attrName>
                                        </p:attrNameLst>
                                      </p:cBhvr>
                                      <p:tavLst>
                                        <p:tav tm="0">
                                          <p:val>
                                            <p:strVal val="#ppt_w*0.70"/>
                                          </p:val>
                                        </p:tav>
                                        <p:tav tm="100000">
                                          <p:val>
                                            <p:strVal val="#ppt_w"/>
                                          </p:val>
                                        </p:tav>
                                      </p:tavLst>
                                    </p:anim>
                                    <p:anim calcmode="lin" valueType="num">
                                      <p:cBhvr>
                                        <p:cTn id="61" dur="1000" fill="hold"/>
                                        <p:tgtEl>
                                          <p:spTgt spid="1032"/>
                                        </p:tgtEl>
                                        <p:attrNameLst>
                                          <p:attrName>ppt_h</p:attrName>
                                        </p:attrNameLst>
                                      </p:cBhvr>
                                      <p:tavLst>
                                        <p:tav tm="0">
                                          <p:val>
                                            <p:strVal val="#ppt_h"/>
                                          </p:val>
                                        </p:tav>
                                        <p:tav tm="100000">
                                          <p:val>
                                            <p:strVal val="#ppt_h"/>
                                          </p:val>
                                        </p:tav>
                                      </p:tavLst>
                                    </p:anim>
                                    <p:animEffect transition="in" filter="fade">
                                      <p:cBhvr>
                                        <p:cTn id="62" dur="1000"/>
                                        <p:tgtEl>
                                          <p:spTgt spid="103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1032"/>
                                        </p:tgtEl>
                                      </p:cBhvr>
                                    </p:animEffect>
                                    <p:set>
                                      <p:cBhvr>
                                        <p:cTn id="67" dur="1" fill="hold">
                                          <p:stCondLst>
                                            <p:cond delay="499"/>
                                          </p:stCondLst>
                                        </p:cTn>
                                        <p:tgtEl>
                                          <p:spTgt spid="1032"/>
                                        </p:tgtEl>
                                        <p:attrNameLst>
                                          <p:attrName>style.visibility</p:attrName>
                                        </p:attrNameLst>
                                      </p:cBhvr>
                                      <p:to>
                                        <p:strVal val="hidden"/>
                                      </p:to>
                                    </p:set>
                                  </p:childTnLst>
                                </p:cTn>
                              </p:par>
                              <p:par>
                                <p:cTn id="68" presetID="55" presetClass="entr" presetSubtype="0" fill="hold" nodeType="withEffect">
                                  <p:stCondLst>
                                    <p:cond delay="0"/>
                                  </p:stCondLst>
                                  <p:childTnLst>
                                    <p:set>
                                      <p:cBhvr>
                                        <p:cTn id="69" dur="1" fill="hold">
                                          <p:stCondLst>
                                            <p:cond delay="0"/>
                                          </p:stCondLst>
                                        </p:cTn>
                                        <p:tgtEl>
                                          <p:spTgt spid="1033"/>
                                        </p:tgtEl>
                                        <p:attrNameLst>
                                          <p:attrName>style.visibility</p:attrName>
                                        </p:attrNameLst>
                                      </p:cBhvr>
                                      <p:to>
                                        <p:strVal val="visible"/>
                                      </p:to>
                                    </p:set>
                                    <p:anim calcmode="lin" valueType="num">
                                      <p:cBhvr>
                                        <p:cTn id="70" dur="1000" fill="hold"/>
                                        <p:tgtEl>
                                          <p:spTgt spid="1033"/>
                                        </p:tgtEl>
                                        <p:attrNameLst>
                                          <p:attrName>ppt_w</p:attrName>
                                        </p:attrNameLst>
                                      </p:cBhvr>
                                      <p:tavLst>
                                        <p:tav tm="0">
                                          <p:val>
                                            <p:strVal val="#ppt_w*0.70"/>
                                          </p:val>
                                        </p:tav>
                                        <p:tav tm="100000">
                                          <p:val>
                                            <p:strVal val="#ppt_w"/>
                                          </p:val>
                                        </p:tav>
                                      </p:tavLst>
                                    </p:anim>
                                    <p:anim calcmode="lin" valueType="num">
                                      <p:cBhvr>
                                        <p:cTn id="71" dur="1000" fill="hold"/>
                                        <p:tgtEl>
                                          <p:spTgt spid="1033"/>
                                        </p:tgtEl>
                                        <p:attrNameLst>
                                          <p:attrName>ppt_h</p:attrName>
                                        </p:attrNameLst>
                                      </p:cBhvr>
                                      <p:tavLst>
                                        <p:tav tm="0">
                                          <p:val>
                                            <p:strVal val="#ppt_h"/>
                                          </p:val>
                                        </p:tav>
                                        <p:tav tm="100000">
                                          <p:val>
                                            <p:strVal val="#ppt_h"/>
                                          </p:val>
                                        </p:tav>
                                      </p:tavLst>
                                    </p:anim>
                                    <p:animEffect transition="in" filter="fade">
                                      <p:cBhvr>
                                        <p:cTn id="72" dur="1000"/>
                                        <p:tgtEl>
                                          <p:spTgt spid="1033"/>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nodeType="clickEffect">
                                  <p:stCondLst>
                                    <p:cond delay="0"/>
                                  </p:stCondLst>
                                  <p:childTnLst>
                                    <p:animEffect transition="out" filter="dissolve">
                                      <p:cBhvr>
                                        <p:cTn id="76" dur="500"/>
                                        <p:tgtEl>
                                          <p:spTgt spid="1033"/>
                                        </p:tgtEl>
                                      </p:cBhvr>
                                    </p:animEffect>
                                    <p:set>
                                      <p:cBhvr>
                                        <p:cTn id="77" dur="1" fill="hold">
                                          <p:stCondLst>
                                            <p:cond delay="499"/>
                                          </p:stCondLst>
                                        </p:cTn>
                                        <p:tgtEl>
                                          <p:spTgt spid="1033"/>
                                        </p:tgtEl>
                                        <p:attrNameLst>
                                          <p:attrName>style.visibility</p:attrName>
                                        </p:attrNameLst>
                                      </p:cBhvr>
                                      <p:to>
                                        <p:strVal val="hidden"/>
                                      </p:to>
                                    </p:set>
                                  </p:childTnLst>
                                </p:cTn>
                              </p:par>
                              <p:par>
                                <p:cTn id="78" presetID="55" presetClass="entr" presetSubtype="0" fill="hold" nodeType="withEffect">
                                  <p:stCondLst>
                                    <p:cond delay="0"/>
                                  </p:stCondLst>
                                  <p:childTnLst>
                                    <p:set>
                                      <p:cBhvr>
                                        <p:cTn id="79" dur="1" fill="hold">
                                          <p:stCondLst>
                                            <p:cond delay="0"/>
                                          </p:stCondLst>
                                        </p:cTn>
                                        <p:tgtEl>
                                          <p:spTgt spid="1034"/>
                                        </p:tgtEl>
                                        <p:attrNameLst>
                                          <p:attrName>style.visibility</p:attrName>
                                        </p:attrNameLst>
                                      </p:cBhvr>
                                      <p:to>
                                        <p:strVal val="visible"/>
                                      </p:to>
                                    </p:set>
                                    <p:anim calcmode="lin" valueType="num">
                                      <p:cBhvr>
                                        <p:cTn id="80" dur="1000" fill="hold"/>
                                        <p:tgtEl>
                                          <p:spTgt spid="1034"/>
                                        </p:tgtEl>
                                        <p:attrNameLst>
                                          <p:attrName>ppt_w</p:attrName>
                                        </p:attrNameLst>
                                      </p:cBhvr>
                                      <p:tavLst>
                                        <p:tav tm="0">
                                          <p:val>
                                            <p:strVal val="#ppt_w*0.70"/>
                                          </p:val>
                                        </p:tav>
                                        <p:tav tm="100000">
                                          <p:val>
                                            <p:strVal val="#ppt_w"/>
                                          </p:val>
                                        </p:tav>
                                      </p:tavLst>
                                    </p:anim>
                                    <p:anim calcmode="lin" valueType="num">
                                      <p:cBhvr>
                                        <p:cTn id="81" dur="1000" fill="hold"/>
                                        <p:tgtEl>
                                          <p:spTgt spid="1034"/>
                                        </p:tgtEl>
                                        <p:attrNameLst>
                                          <p:attrName>ppt_h</p:attrName>
                                        </p:attrNameLst>
                                      </p:cBhvr>
                                      <p:tavLst>
                                        <p:tav tm="0">
                                          <p:val>
                                            <p:strVal val="#ppt_h"/>
                                          </p:val>
                                        </p:tav>
                                        <p:tav tm="100000">
                                          <p:val>
                                            <p:strVal val="#ppt_h"/>
                                          </p:val>
                                        </p:tav>
                                      </p:tavLst>
                                    </p:anim>
                                    <p:animEffect transition="in" filter="fade">
                                      <p:cBhvr>
                                        <p:cTn id="82" dur="1000"/>
                                        <p:tgtEl>
                                          <p:spTgt spid="1034"/>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nodeType="clickEffect">
                                  <p:stCondLst>
                                    <p:cond delay="0"/>
                                  </p:stCondLst>
                                  <p:childTnLst>
                                    <p:animEffect transition="out" filter="dissolve">
                                      <p:cBhvr>
                                        <p:cTn id="86" dur="500"/>
                                        <p:tgtEl>
                                          <p:spTgt spid="1034"/>
                                        </p:tgtEl>
                                      </p:cBhvr>
                                    </p:animEffect>
                                    <p:set>
                                      <p:cBhvr>
                                        <p:cTn id="87" dur="1" fill="hold">
                                          <p:stCondLst>
                                            <p:cond delay="499"/>
                                          </p:stCondLst>
                                        </p:cTn>
                                        <p:tgtEl>
                                          <p:spTgt spid="1034"/>
                                        </p:tgtEl>
                                        <p:attrNameLst>
                                          <p:attrName>style.visibility</p:attrName>
                                        </p:attrNameLst>
                                      </p:cBhvr>
                                      <p:to>
                                        <p:strVal val="hidden"/>
                                      </p:to>
                                    </p:set>
                                  </p:childTnLst>
                                </p:cTn>
                              </p:par>
                              <p:par>
                                <p:cTn id="88" presetID="55" presetClass="entr" presetSubtype="0" fill="hold" nodeType="withEffect">
                                  <p:stCondLst>
                                    <p:cond delay="0"/>
                                  </p:stCondLst>
                                  <p:childTnLst>
                                    <p:set>
                                      <p:cBhvr>
                                        <p:cTn id="89" dur="1" fill="hold">
                                          <p:stCondLst>
                                            <p:cond delay="0"/>
                                          </p:stCondLst>
                                        </p:cTn>
                                        <p:tgtEl>
                                          <p:spTgt spid="1035"/>
                                        </p:tgtEl>
                                        <p:attrNameLst>
                                          <p:attrName>style.visibility</p:attrName>
                                        </p:attrNameLst>
                                      </p:cBhvr>
                                      <p:to>
                                        <p:strVal val="visible"/>
                                      </p:to>
                                    </p:set>
                                    <p:anim calcmode="lin" valueType="num">
                                      <p:cBhvr>
                                        <p:cTn id="90" dur="1000" fill="hold"/>
                                        <p:tgtEl>
                                          <p:spTgt spid="1035"/>
                                        </p:tgtEl>
                                        <p:attrNameLst>
                                          <p:attrName>ppt_w</p:attrName>
                                        </p:attrNameLst>
                                      </p:cBhvr>
                                      <p:tavLst>
                                        <p:tav tm="0">
                                          <p:val>
                                            <p:strVal val="#ppt_w*0.70"/>
                                          </p:val>
                                        </p:tav>
                                        <p:tav tm="100000">
                                          <p:val>
                                            <p:strVal val="#ppt_w"/>
                                          </p:val>
                                        </p:tav>
                                      </p:tavLst>
                                    </p:anim>
                                    <p:anim calcmode="lin" valueType="num">
                                      <p:cBhvr>
                                        <p:cTn id="91" dur="1000" fill="hold"/>
                                        <p:tgtEl>
                                          <p:spTgt spid="1035"/>
                                        </p:tgtEl>
                                        <p:attrNameLst>
                                          <p:attrName>ppt_h</p:attrName>
                                        </p:attrNameLst>
                                      </p:cBhvr>
                                      <p:tavLst>
                                        <p:tav tm="0">
                                          <p:val>
                                            <p:strVal val="#ppt_h"/>
                                          </p:val>
                                        </p:tav>
                                        <p:tav tm="100000">
                                          <p:val>
                                            <p:strVal val="#ppt_h"/>
                                          </p:val>
                                        </p:tav>
                                      </p:tavLst>
                                    </p:anim>
                                    <p:animEffect transition="in" filter="fade">
                                      <p:cBhvr>
                                        <p:cTn id="92" dur="1000"/>
                                        <p:tgtEl>
                                          <p:spTgt spid="1035"/>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nodeType="clickEffect">
                                  <p:stCondLst>
                                    <p:cond delay="0"/>
                                  </p:stCondLst>
                                  <p:childTnLst>
                                    <p:animEffect transition="out" filter="dissolve">
                                      <p:cBhvr>
                                        <p:cTn id="96" dur="500"/>
                                        <p:tgtEl>
                                          <p:spTgt spid="1035"/>
                                        </p:tgtEl>
                                      </p:cBhvr>
                                    </p:animEffect>
                                    <p:set>
                                      <p:cBhvr>
                                        <p:cTn id="97" dur="1" fill="hold">
                                          <p:stCondLst>
                                            <p:cond delay="499"/>
                                          </p:stCondLst>
                                        </p:cTn>
                                        <p:tgtEl>
                                          <p:spTgt spid="1035"/>
                                        </p:tgtEl>
                                        <p:attrNameLst>
                                          <p:attrName>style.visibility</p:attrName>
                                        </p:attrNameLst>
                                      </p:cBhvr>
                                      <p:to>
                                        <p:strVal val="hidden"/>
                                      </p:to>
                                    </p:set>
                                  </p:childTnLst>
                                </p:cTn>
                              </p:par>
                              <p:par>
                                <p:cTn id="98" presetID="55" presetClass="entr" presetSubtype="0" fill="hold" nodeType="withEffect">
                                  <p:stCondLst>
                                    <p:cond delay="0"/>
                                  </p:stCondLst>
                                  <p:childTnLst>
                                    <p:set>
                                      <p:cBhvr>
                                        <p:cTn id="99" dur="1" fill="hold">
                                          <p:stCondLst>
                                            <p:cond delay="0"/>
                                          </p:stCondLst>
                                        </p:cTn>
                                        <p:tgtEl>
                                          <p:spTgt spid="1036"/>
                                        </p:tgtEl>
                                        <p:attrNameLst>
                                          <p:attrName>style.visibility</p:attrName>
                                        </p:attrNameLst>
                                      </p:cBhvr>
                                      <p:to>
                                        <p:strVal val="visible"/>
                                      </p:to>
                                    </p:set>
                                    <p:anim calcmode="lin" valueType="num">
                                      <p:cBhvr>
                                        <p:cTn id="100" dur="1000" fill="hold"/>
                                        <p:tgtEl>
                                          <p:spTgt spid="1036"/>
                                        </p:tgtEl>
                                        <p:attrNameLst>
                                          <p:attrName>ppt_w</p:attrName>
                                        </p:attrNameLst>
                                      </p:cBhvr>
                                      <p:tavLst>
                                        <p:tav tm="0">
                                          <p:val>
                                            <p:strVal val="#ppt_w*0.70"/>
                                          </p:val>
                                        </p:tav>
                                        <p:tav tm="100000">
                                          <p:val>
                                            <p:strVal val="#ppt_w"/>
                                          </p:val>
                                        </p:tav>
                                      </p:tavLst>
                                    </p:anim>
                                    <p:anim calcmode="lin" valueType="num">
                                      <p:cBhvr>
                                        <p:cTn id="101" dur="1000" fill="hold"/>
                                        <p:tgtEl>
                                          <p:spTgt spid="1036"/>
                                        </p:tgtEl>
                                        <p:attrNameLst>
                                          <p:attrName>ppt_h</p:attrName>
                                        </p:attrNameLst>
                                      </p:cBhvr>
                                      <p:tavLst>
                                        <p:tav tm="0">
                                          <p:val>
                                            <p:strVal val="#ppt_h"/>
                                          </p:val>
                                        </p:tav>
                                        <p:tav tm="100000">
                                          <p:val>
                                            <p:strVal val="#ppt_h"/>
                                          </p:val>
                                        </p:tav>
                                      </p:tavLst>
                                    </p:anim>
                                    <p:animEffect transition="in" filter="fade">
                                      <p:cBhvr>
                                        <p:cTn id="102" dur="1000"/>
                                        <p:tgtEl>
                                          <p:spTgt spid="1036"/>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nodeType="clickEffect">
                                  <p:stCondLst>
                                    <p:cond delay="0"/>
                                  </p:stCondLst>
                                  <p:childTnLst>
                                    <p:animEffect transition="out" filter="dissolve">
                                      <p:cBhvr>
                                        <p:cTn id="106" dur="500"/>
                                        <p:tgtEl>
                                          <p:spTgt spid="1036"/>
                                        </p:tgtEl>
                                      </p:cBhvr>
                                    </p:animEffect>
                                    <p:set>
                                      <p:cBhvr>
                                        <p:cTn id="107" dur="1" fill="hold">
                                          <p:stCondLst>
                                            <p:cond delay="499"/>
                                          </p:stCondLst>
                                        </p:cTn>
                                        <p:tgtEl>
                                          <p:spTgt spid="1036"/>
                                        </p:tgtEl>
                                        <p:attrNameLst>
                                          <p:attrName>style.visibility</p:attrName>
                                        </p:attrNameLst>
                                      </p:cBhvr>
                                      <p:to>
                                        <p:strVal val="hidden"/>
                                      </p:to>
                                    </p:set>
                                  </p:childTnLst>
                                </p:cTn>
                              </p:par>
                              <p:par>
                                <p:cTn id="108" presetID="55" presetClass="entr" presetSubtype="0" fill="hold" nodeType="withEffect">
                                  <p:stCondLst>
                                    <p:cond delay="0"/>
                                  </p:stCondLst>
                                  <p:childTnLst>
                                    <p:set>
                                      <p:cBhvr>
                                        <p:cTn id="109" dur="1" fill="hold">
                                          <p:stCondLst>
                                            <p:cond delay="0"/>
                                          </p:stCondLst>
                                        </p:cTn>
                                        <p:tgtEl>
                                          <p:spTgt spid="1037"/>
                                        </p:tgtEl>
                                        <p:attrNameLst>
                                          <p:attrName>style.visibility</p:attrName>
                                        </p:attrNameLst>
                                      </p:cBhvr>
                                      <p:to>
                                        <p:strVal val="visible"/>
                                      </p:to>
                                    </p:set>
                                    <p:anim calcmode="lin" valueType="num">
                                      <p:cBhvr>
                                        <p:cTn id="110" dur="1000" fill="hold"/>
                                        <p:tgtEl>
                                          <p:spTgt spid="1037"/>
                                        </p:tgtEl>
                                        <p:attrNameLst>
                                          <p:attrName>ppt_w</p:attrName>
                                        </p:attrNameLst>
                                      </p:cBhvr>
                                      <p:tavLst>
                                        <p:tav tm="0">
                                          <p:val>
                                            <p:strVal val="#ppt_w*0.70"/>
                                          </p:val>
                                        </p:tav>
                                        <p:tav tm="100000">
                                          <p:val>
                                            <p:strVal val="#ppt_w"/>
                                          </p:val>
                                        </p:tav>
                                      </p:tavLst>
                                    </p:anim>
                                    <p:anim calcmode="lin" valueType="num">
                                      <p:cBhvr>
                                        <p:cTn id="111" dur="1000" fill="hold"/>
                                        <p:tgtEl>
                                          <p:spTgt spid="1037"/>
                                        </p:tgtEl>
                                        <p:attrNameLst>
                                          <p:attrName>ppt_h</p:attrName>
                                        </p:attrNameLst>
                                      </p:cBhvr>
                                      <p:tavLst>
                                        <p:tav tm="0">
                                          <p:val>
                                            <p:strVal val="#ppt_h"/>
                                          </p:val>
                                        </p:tav>
                                        <p:tav tm="100000">
                                          <p:val>
                                            <p:strVal val="#ppt_h"/>
                                          </p:val>
                                        </p:tav>
                                      </p:tavLst>
                                    </p:anim>
                                    <p:animEffect transition="in" filter="fade">
                                      <p:cBhvr>
                                        <p:cTn id="112" dur="1000"/>
                                        <p:tgtEl>
                                          <p:spTgt spid="1037"/>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nodeType="clickEffect">
                                  <p:stCondLst>
                                    <p:cond delay="0"/>
                                  </p:stCondLst>
                                  <p:childTnLst>
                                    <p:animEffect transition="out" filter="dissolve">
                                      <p:cBhvr>
                                        <p:cTn id="116" dur="500"/>
                                        <p:tgtEl>
                                          <p:spTgt spid="1037"/>
                                        </p:tgtEl>
                                      </p:cBhvr>
                                    </p:animEffect>
                                    <p:set>
                                      <p:cBhvr>
                                        <p:cTn id="117" dur="1" fill="hold">
                                          <p:stCondLst>
                                            <p:cond delay="499"/>
                                          </p:stCondLst>
                                        </p:cTn>
                                        <p:tgtEl>
                                          <p:spTgt spid="1037"/>
                                        </p:tgtEl>
                                        <p:attrNameLst>
                                          <p:attrName>style.visibility</p:attrName>
                                        </p:attrNameLst>
                                      </p:cBhvr>
                                      <p:to>
                                        <p:strVal val="hidden"/>
                                      </p:to>
                                    </p:set>
                                  </p:childTnLst>
                                </p:cTn>
                              </p:par>
                              <p:par>
                                <p:cTn id="118" presetID="55" presetClass="entr" presetSubtype="0" fill="hold" nodeType="withEffect">
                                  <p:stCondLst>
                                    <p:cond delay="0"/>
                                  </p:stCondLst>
                                  <p:childTnLst>
                                    <p:set>
                                      <p:cBhvr>
                                        <p:cTn id="119" dur="1" fill="hold">
                                          <p:stCondLst>
                                            <p:cond delay="0"/>
                                          </p:stCondLst>
                                        </p:cTn>
                                        <p:tgtEl>
                                          <p:spTgt spid="1038"/>
                                        </p:tgtEl>
                                        <p:attrNameLst>
                                          <p:attrName>style.visibility</p:attrName>
                                        </p:attrNameLst>
                                      </p:cBhvr>
                                      <p:to>
                                        <p:strVal val="visible"/>
                                      </p:to>
                                    </p:set>
                                    <p:anim calcmode="lin" valueType="num">
                                      <p:cBhvr>
                                        <p:cTn id="120" dur="1000" fill="hold"/>
                                        <p:tgtEl>
                                          <p:spTgt spid="1038"/>
                                        </p:tgtEl>
                                        <p:attrNameLst>
                                          <p:attrName>ppt_w</p:attrName>
                                        </p:attrNameLst>
                                      </p:cBhvr>
                                      <p:tavLst>
                                        <p:tav tm="0">
                                          <p:val>
                                            <p:strVal val="#ppt_w*0.70"/>
                                          </p:val>
                                        </p:tav>
                                        <p:tav tm="100000">
                                          <p:val>
                                            <p:strVal val="#ppt_w"/>
                                          </p:val>
                                        </p:tav>
                                      </p:tavLst>
                                    </p:anim>
                                    <p:anim calcmode="lin" valueType="num">
                                      <p:cBhvr>
                                        <p:cTn id="121" dur="1000" fill="hold"/>
                                        <p:tgtEl>
                                          <p:spTgt spid="1038"/>
                                        </p:tgtEl>
                                        <p:attrNameLst>
                                          <p:attrName>ppt_h</p:attrName>
                                        </p:attrNameLst>
                                      </p:cBhvr>
                                      <p:tavLst>
                                        <p:tav tm="0">
                                          <p:val>
                                            <p:strVal val="#ppt_h"/>
                                          </p:val>
                                        </p:tav>
                                        <p:tav tm="100000">
                                          <p:val>
                                            <p:strVal val="#ppt_h"/>
                                          </p:val>
                                        </p:tav>
                                      </p:tavLst>
                                    </p:anim>
                                    <p:animEffect transition="in" filter="fade">
                                      <p:cBhvr>
                                        <p:cTn id="122" dur="1000"/>
                                        <p:tgtEl>
                                          <p:spTgt spid="1038"/>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nodeType="clickEffect">
                                  <p:stCondLst>
                                    <p:cond delay="0"/>
                                  </p:stCondLst>
                                  <p:childTnLst>
                                    <p:animEffect transition="out" filter="dissolve">
                                      <p:cBhvr>
                                        <p:cTn id="126" dur="500"/>
                                        <p:tgtEl>
                                          <p:spTgt spid="1038"/>
                                        </p:tgtEl>
                                      </p:cBhvr>
                                    </p:animEffect>
                                    <p:set>
                                      <p:cBhvr>
                                        <p:cTn id="127" dur="1" fill="hold">
                                          <p:stCondLst>
                                            <p:cond delay="499"/>
                                          </p:stCondLst>
                                        </p:cTn>
                                        <p:tgtEl>
                                          <p:spTgt spid="1038"/>
                                        </p:tgtEl>
                                        <p:attrNameLst>
                                          <p:attrName>style.visibility</p:attrName>
                                        </p:attrNameLst>
                                      </p:cBhvr>
                                      <p:to>
                                        <p:strVal val="hidden"/>
                                      </p:to>
                                    </p:set>
                                  </p:childTnLst>
                                </p:cTn>
                              </p:par>
                              <p:par>
                                <p:cTn id="128" presetID="55" presetClass="entr" presetSubtype="0" fill="hold" nodeType="withEffect">
                                  <p:stCondLst>
                                    <p:cond delay="0"/>
                                  </p:stCondLst>
                                  <p:childTnLst>
                                    <p:set>
                                      <p:cBhvr>
                                        <p:cTn id="129" dur="1" fill="hold">
                                          <p:stCondLst>
                                            <p:cond delay="0"/>
                                          </p:stCondLst>
                                        </p:cTn>
                                        <p:tgtEl>
                                          <p:spTgt spid="1039"/>
                                        </p:tgtEl>
                                        <p:attrNameLst>
                                          <p:attrName>style.visibility</p:attrName>
                                        </p:attrNameLst>
                                      </p:cBhvr>
                                      <p:to>
                                        <p:strVal val="visible"/>
                                      </p:to>
                                    </p:set>
                                    <p:anim calcmode="lin" valueType="num">
                                      <p:cBhvr>
                                        <p:cTn id="130" dur="1000" fill="hold"/>
                                        <p:tgtEl>
                                          <p:spTgt spid="1039"/>
                                        </p:tgtEl>
                                        <p:attrNameLst>
                                          <p:attrName>ppt_w</p:attrName>
                                        </p:attrNameLst>
                                      </p:cBhvr>
                                      <p:tavLst>
                                        <p:tav tm="0">
                                          <p:val>
                                            <p:strVal val="#ppt_w*0.70"/>
                                          </p:val>
                                        </p:tav>
                                        <p:tav tm="100000">
                                          <p:val>
                                            <p:strVal val="#ppt_w"/>
                                          </p:val>
                                        </p:tav>
                                      </p:tavLst>
                                    </p:anim>
                                    <p:anim calcmode="lin" valueType="num">
                                      <p:cBhvr>
                                        <p:cTn id="131" dur="1000" fill="hold"/>
                                        <p:tgtEl>
                                          <p:spTgt spid="1039"/>
                                        </p:tgtEl>
                                        <p:attrNameLst>
                                          <p:attrName>ppt_h</p:attrName>
                                        </p:attrNameLst>
                                      </p:cBhvr>
                                      <p:tavLst>
                                        <p:tav tm="0">
                                          <p:val>
                                            <p:strVal val="#ppt_h"/>
                                          </p:val>
                                        </p:tav>
                                        <p:tav tm="100000">
                                          <p:val>
                                            <p:strVal val="#ppt_h"/>
                                          </p:val>
                                        </p:tav>
                                      </p:tavLst>
                                    </p:anim>
                                    <p:animEffect transition="in" filter="fade">
                                      <p:cBhvr>
                                        <p:cTn id="132" dur="1000"/>
                                        <p:tgtEl>
                                          <p:spTgt spid="1039"/>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nodeType="clickEffect">
                                  <p:stCondLst>
                                    <p:cond delay="0"/>
                                  </p:stCondLst>
                                  <p:childTnLst>
                                    <p:animEffect transition="out" filter="dissolve">
                                      <p:cBhvr>
                                        <p:cTn id="136" dur="500"/>
                                        <p:tgtEl>
                                          <p:spTgt spid="1039"/>
                                        </p:tgtEl>
                                      </p:cBhvr>
                                    </p:animEffect>
                                    <p:set>
                                      <p:cBhvr>
                                        <p:cTn id="137" dur="1" fill="hold">
                                          <p:stCondLst>
                                            <p:cond delay="499"/>
                                          </p:stCondLst>
                                        </p:cTn>
                                        <p:tgtEl>
                                          <p:spTgt spid="1039"/>
                                        </p:tgtEl>
                                        <p:attrNameLst>
                                          <p:attrName>style.visibility</p:attrName>
                                        </p:attrNameLst>
                                      </p:cBhvr>
                                      <p:to>
                                        <p:strVal val="hidden"/>
                                      </p:to>
                                    </p:set>
                                  </p:childTnLst>
                                </p:cTn>
                              </p:par>
                              <p:par>
                                <p:cTn id="138" presetID="55" presetClass="entr" presetSubtype="0" fill="hold" nodeType="withEffect">
                                  <p:stCondLst>
                                    <p:cond delay="0"/>
                                  </p:stCondLst>
                                  <p:childTnLst>
                                    <p:set>
                                      <p:cBhvr>
                                        <p:cTn id="139" dur="1" fill="hold">
                                          <p:stCondLst>
                                            <p:cond delay="0"/>
                                          </p:stCondLst>
                                        </p:cTn>
                                        <p:tgtEl>
                                          <p:spTgt spid="1040"/>
                                        </p:tgtEl>
                                        <p:attrNameLst>
                                          <p:attrName>style.visibility</p:attrName>
                                        </p:attrNameLst>
                                      </p:cBhvr>
                                      <p:to>
                                        <p:strVal val="visible"/>
                                      </p:to>
                                    </p:set>
                                    <p:anim calcmode="lin" valueType="num">
                                      <p:cBhvr>
                                        <p:cTn id="140" dur="1000" fill="hold"/>
                                        <p:tgtEl>
                                          <p:spTgt spid="1040"/>
                                        </p:tgtEl>
                                        <p:attrNameLst>
                                          <p:attrName>ppt_w</p:attrName>
                                        </p:attrNameLst>
                                      </p:cBhvr>
                                      <p:tavLst>
                                        <p:tav tm="0">
                                          <p:val>
                                            <p:strVal val="#ppt_w*0.70"/>
                                          </p:val>
                                        </p:tav>
                                        <p:tav tm="100000">
                                          <p:val>
                                            <p:strVal val="#ppt_w"/>
                                          </p:val>
                                        </p:tav>
                                      </p:tavLst>
                                    </p:anim>
                                    <p:anim calcmode="lin" valueType="num">
                                      <p:cBhvr>
                                        <p:cTn id="141" dur="1000" fill="hold"/>
                                        <p:tgtEl>
                                          <p:spTgt spid="1040"/>
                                        </p:tgtEl>
                                        <p:attrNameLst>
                                          <p:attrName>ppt_h</p:attrName>
                                        </p:attrNameLst>
                                      </p:cBhvr>
                                      <p:tavLst>
                                        <p:tav tm="0">
                                          <p:val>
                                            <p:strVal val="#ppt_h"/>
                                          </p:val>
                                        </p:tav>
                                        <p:tav tm="100000">
                                          <p:val>
                                            <p:strVal val="#ppt_h"/>
                                          </p:val>
                                        </p:tav>
                                      </p:tavLst>
                                    </p:anim>
                                    <p:animEffect transition="in" filter="fade">
                                      <p:cBhvr>
                                        <p:cTn id="142" dur="1000"/>
                                        <p:tgtEl>
                                          <p:spTgt spid="1040"/>
                                        </p:tgtEl>
                                      </p:cBhvr>
                                    </p:animEffec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nodeType="clickEffect">
                                  <p:stCondLst>
                                    <p:cond delay="0"/>
                                  </p:stCondLst>
                                  <p:childTnLst>
                                    <p:animEffect transition="out" filter="dissolve">
                                      <p:cBhvr>
                                        <p:cTn id="146" dur="500"/>
                                        <p:tgtEl>
                                          <p:spTgt spid="1040"/>
                                        </p:tgtEl>
                                      </p:cBhvr>
                                    </p:animEffect>
                                    <p:set>
                                      <p:cBhvr>
                                        <p:cTn id="147" dur="1" fill="hold">
                                          <p:stCondLst>
                                            <p:cond delay="499"/>
                                          </p:stCondLst>
                                        </p:cTn>
                                        <p:tgtEl>
                                          <p:spTgt spid="1040"/>
                                        </p:tgtEl>
                                        <p:attrNameLst>
                                          <p:attrName>style.visibility</p:attrName>
                                        </p:attrNameLst>
                                      </p:cBhvr>
                                      <p:to>
                                        <p:strVal val="hidden"/>
                                      </p:to>
                                    </p:set>
                                  </p:childTnLst>
                                </p:cTn>
                              </p:par>
                              <p:par>
                                <p:cTn id="148" presetID="55" presetClass="entr" presetSubtype="0" fill="hold" nodeType="withEffect">
                                  <p:stCondLst>
                                    <p:cond delay="0"/>
                                  </p:stCondLst>
                                  <p:childTnLst>
                                    <p:set>
                                      <p:cBhvr>
                                        <p:cTn id="149" dur="1" fill="hold">
                                          <p:stCondLst>
                                            <p:cond delay="0"/>
                                          </p:stCondLst>
                                        </p:cTn>
                                        <p:tgtEl>
                                          <p:spTgt spid="1041"/>
                                        </p:tgtEl>
                                        <p:attrNameLst>
                                          <p:attrName>style.visibility</p:attrName>
                                        </p:attrNameLst>
                                      </p:cBhvr>
                                      <p:to>
                                        <p:strVal val="visible"/>
                                      </p:to>
                                    </p:set>
                                    <p:anim calcmode="lin" valueType="num">
                                      <p:cBhvr>
                                        <p:cTn id="150" dur="1000" fill="hold"/>
                                        <p:tgtEl>
                                          <p:spTgt spid="1041"/>
                                        </p:tgtEl>
                                        <p:attrNameLst>
                                          <p:attrName>ppt_w</p:attrName>
                                        </p:attrNameLst>
                                      </p:cBhvr>
                                      <p:tavLst>
                                        <p:tav tm="0">
                                          <p:val>
                                            <p:strVal val="#ppt_w*0.70"/>
                                          </p:val>
                                        </p:tav>
                                        <p:tav tm="100000">
                                          <p:val>
                                            <p:strVal val="#ppt_w"/>
                                          </p:val>
                                        </p:tav>
                                      </p:tavLst>
                                    </p:anim>
                                    <p:anim calcmode="lin" valueType="num">
                                      <p:cBhvr>
                                        <p:cTn id="151" dur="1000" fill="hold"/>
                                        <p:tgtEl>
                                          <p:spTgt spid="1041"/>
                                        </p:tgtEl>
                                        <p:attrNameLst>
                                          <p:attrName>ppt_h</p:attrName>
                                        </p:attrNameLst>
                                      </p:cBhvr>
                                      <p:tavLst>
                                        <p:tav tm="0">
                                          <p:val>
                                            <p:strVal val="#ppt_h"/>
                                          </p:val>
                                        </p:tav>
                                        <p:tav tm="100000">
                                          <p:val>
                                            <p:strVal val="#ppt_h"/>
                                          </p:val>
                                        </p:tav>
                                      </p:tavLst>
                                    </p:anim>
                                    <p:animEffect transition="in" filter="fade">
                                      <p:cBhvr>
                                        <p:cTn id="152" dur="1000"/>
                                        <p:tgtEl>
                                          <p:spTgt spid="1041"/>
                                        </p:tgtEl>
                                      </p:cBhvr>
                                    </p:animEffec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nodeType="clickEffect">
                                  <p:stCondLst>
                                    <p:cond delay="0"/>
                                  </p:stCondLst>
                                  <p:childTnLst>
                                    <p:animEffect transition="out" filter="dissolve">
                                      <p:cBhvr>
                                        <p:cTn id="156" dur="500"/>
                                        <p:tgtEl>
                                          <p:spTgt spid="1041"/>
                                        </p:tgtEl>
                                      </p:cBhvr>
                                    </p:animEffect>
                                    <p:set>
                                      <p:cBhvr>
                                        <p:cTn id="157" dur="1" fill="hold">
                                          <p:stCondLst>
                                            <p:cond delay="499"/>
                                          </p:stCondLst>
                                        </p:cTn>
                                        <p:tgtEl>
                                          <p:spTgt spid="1041"/>
                                        </p:tgtEl>
                                        <p:attrNameLst>
                                          <p:attrName>style.visibility</p:attrName>
                                        </p:attrNameLst>
                                      </p:cBhvr>
                                      <p:to>
                                        <p:strVal val="hidden"/>
                                      </p:to>
                                    </p:set>
                                  </p:childTnLst>
                                </p:cTn>
                              </p:par>
                              <p:par>
                                <p:cTn id="158" presetID="55" presetClass="entr" presetSubtype="0" fill="hold" nodeType="withEffect">
                                  <p:stCondLst>
                                    <p:cond delay="0"/>
                                  </p:stCondLst>
                                  <p:childTnLst>
                                    <p:set>
                                      <p:cBhvr>
                                        <p:cTn id="159" dur="1" fill="hold">
                                          <p:stCondLst>
                                            <p:cond delay="0"/>
                                          </p:stCondLst>
                                        </p:cTn>
                                        <p:tgtEl>
                                          <p:spTgt spid="1042"/>
                                        </p:tgtEl>
                                        <p:attrNameLst>
                                          <p:attrName>style.visibility</p:attrName>
                                        </p:attrNameLst>
                                      </p:cBhvr>
                                      <p:to>
                                        <p:strVal val="visible"/>
                                      </p:to>
                                    </p:set>
                                    <p:anim calcmode="lin" valueType="num">
                                      <p:cBhvr>
                                        <p:cTn id="160" dur="1000" fill="hold"/>
                                        <p:tgtEl>
                                          <p:spTgt spid="1042"/>
                                        </p:tgtEl>
                                        <p:attrNameLst>
                                          <p:attrName>ppt_w</p:attrName>
                                        </p:attrNameLst>
                                      </p:cBhvr>
                                      <p:tavLst>
                                        <p:tav tm="0">
                                          <p:val>
                                            <p:strVal val="#ppt_w*0.70"/>
                                          </p:val>
                                        </p:tav>
                                        <p:tav tm="100000">
                                          <p:val>
                                            <p:strVal val="#ppt_w"/>
                                          </p:val>
                                        </p:tav>
                                      </p:tavLst>
                                    </p:anim>
                                    <p:anim calcmode="lin" valueType="num">
                                      <p:cBhvr>
                                        <p:cTn id="161" dur="1000" fill="hold"/>
                                        <p:tgtEl>
                                          <p:spTgt spid="1042"/>
                                        </p:tgtEl>
                                        <p:attrNameLst>
                                          <p:attrName>ppt_h</p:attrName>
                                        </p:attrNameLst>
                                      </p:cBhvr>
                                      <p:tavLst>
                                        <p:tav tm="0">
                                          <p:val>
                                            <p:strVal val="#ppt_h"/>
                                          </p:val>
                                        </p:tav>
                                        <p:tav tm="100000">
                                          <p:val>
                                            <p:strVal val="#ppt_h"/>
                                          </p:val>
                                        </p:tav>
                                      </p:tavLst>
                                    </p:anim>
                                    <p:animEffect transition="in" filter="fade">
                                      <p:cBhvr>
                                        <p:cTn id="162" dur="1000"/>
                                        <p:tgtEl>
                                          <p:spTgt spid="1042"/>
                                        </p:tgtEl>
                                      </p:cBhvr>
                                    </p:animEffec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nodeType="clickEffect">
                                  <p:stCondLst>
                                    <p:cond delay="0"/>
                                  </p:stCondLst>
                                  <p:childTnLst>
                                    <p:animEffect transition="out" filter="dissolve">
                                      <p:cBhvr>
                                        <p:cTn id="166" dur="500"/>
                                        <p:tgtEl>
                                          <p:spTgt spid="1042"/>
                                        </p:tgtEl>
                                      </p:cBhvr>
                                    </p:animEffect>
                                    <p:set>
                                      <p:cBhvr>
                                        <p:cTn id="167" dur="1" fill="hold">
                                          <p:stCondLst>
                                            <p:cond delay="499"/>
                                          </p:stCondLst>
                                        </p:cTn>
                                        <p:tgtEl>
                                          <p:spTgt spid="1042"/>
                                        </p:tgtEl>
                                        <p:attrNameLst>
                                          <p:attrName>style.visibility</p:attrName>
                                        </p:attrNameLst>
                                      </p:cBhvr>
                                      <p:to>
                                        <p:strVal val="hidden"/>
                                      </p:to>
                                    </p:set>
                                  </p:childTnLst>
                                </p:cTn>
                              </p:par>
                              <p:par>
                                <p:cTn id="168" presetID="55" presetClass="entr" presetSubtype="0" fill="hold" nodeType="withEffect">
                                  <p:stCondLst>
                                    <p:cond delay="0"/>
                                  </p:stCondLst>
                                  <p:childTnLst>
                                    <p:set>
                                      <p:cBhvr>
                                        <p:cTn id="169" dur="1" fill="hold">
                                          <p:stCondLst>
                                            <p:cond delay="0"/>
                                          </p:stCondLst>
                                        </p:cTn>
                                        <p:tgtEl>
                                          <p:spTgt spid="1043"/>
                                        </p:tgtEl>
                                        <p:attrNameLst>
                                          <p:attrName>style.visibility</p:attrName>
                                        </p:attrNameLst>
                                      </p:cBhvr>
                                      <p:to>
                                        <p:strVal val="visible"/>
                                      </p:to>
                                    </p:set>
                                    <p:anim calcmode="lin" valueType="num">
                                      <p:cBhvr>
                                        <p:cTn id="170" dur="1000" fill="hold"/>
                                        <p:tgtEl>
                                          <p:spTgt spid="1043"/>
                                        </p:tgtEl>
                                        <p:attrNameLst>
                                          <p:attrName>ppt_w</p:attrName>
                                        </p:attrNameLst>
                                      </p:cBhvr>
                                      <p:tavLst>
                                        <p:tav tm="0">
                                          <p:val>
                                            <p:strVal val="#ppt_w*0.70"/>
                                          </p:val>
                                        </p:tav>
                                        <p:tav tm="100000">
                                          <p:val>
                                            <p:strVal val="#ppt_w"/>
                                          </p:val>
                                        </p:tav>
                                      </p:tavLst>
                                    </p:anim>
                                    <p:anim calcmode="lin" valueType="num">
                                      <p:cBhvr>
                                        <p:cTn id="171" dur="1000" fill="hold"/>
                                        <p:tgtEl>
                                          <p:spTgt spid="1043"/>
                                        </p:tgtEl>
                                        <p:attrNameLst>
                                          <p:attrName>ppt_h</p:attrName>
                                        </p:attrNameLst>
                                      </p:cBhvr>
                                      <p:tavLst>
                                        <p:tav tm="0">
                                          <p:val>
                                            <p:strVal val="#ppt_h"/>
                                          </p:val>
                                        </p:tav>
                                        <p:tav tm="100000">
                                          <p:val>
                                            <p:strVal val="#ppt_h"/>
                                          </p:val>
                                        </p:tav>
                                      </p:tavLst>
                                    </p:anim>
                                    <p:animEffect transition="in" filter="fade">
                                      <p:cBhvr>
                                        <p:cTn id="172" dur="1000"/>
                                        <p:tgtEl>
                                          <p:spTgt spid="1043"/>
                                        </p:tgtEl>
                                      </p:cBhvr>
                                    </p:animEffec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nodeType="clickEffect">
                                  <p:stCondLst>
                                    <p:cond delay="0"/>
                                  </p:stCondLst>
                                  <p:childTnLst>
                                    <p:animEffect transition="out" filter="dissolve">
                                      <p:cBhvr>
                                        <p:cTn id="176" dur="500"/>
                                        <p:tgtEl>
                                          <p:spTgt spid="1043"/>
                                        </p:tgtEl>
                                      </p:cBhvr>
                                    </p:animEffect>
                                    <p:set>
                                      <p:cBhvr>
                                        <p:cTn id="177" dur="1" fill="hold">
                                          <p:stCondLst>
                                            <p:cond delay="499"/>
                                          </p:stCondLst>
                                        </p:cTn>
                                        <p:tgtEl>
                                          <p:spTgt spid="1043"/>
                                        </p:tgtEl>
                                        <p:attrNameLst>
                                          <p:attrName>style.visibility</p:attrName>
                                        </p:attrNameLst>
                                      </p:cBhvr>
                                      <p:to>
                                        <p:strVal val="hidden"/>
                                      </p:to>
                                    </p:set>
                                  </p:childTnLst>
                                </p:cTn>
                              </p:par>
                              <p:par>
                                <p:cTn id="178" presetID="55" presetClass="entr" presetSubtype="0" fill="hold" nodeType="withEffect">
                                  <p:stCondLst>
                                    <p:cond delay="0"/>
                                  </p:stCondLst>
                                  <p:childTnLst>
                                    <p:set>
                                      <p:cBhvr>
                                        <p:cTn id="179" dur="1" fill="hold">
                                          <p:stCondLst>
                                            <p:cond delay="0"/>
                                          </p:stCondLst>
                                        </p:cTn>
                                        <p:tgtEl>
                                          <p:spTgt spid="1044"/>
                                        </p:tgtEl>
                                        <p:attrNameLst>
                                          <p:attrName>style.visibility</p:attrName>
                                        </p:attrNameLst>
                                      </p:cBhvr>
                                      <p:to>
                                        <p:strVal val="visible"/>
                                      </p:to>
                                    </p:set>
                                    <p:anim calcmode="lin" valueType="num">
                                      <p:cBhvr>
                                        <p:cTn id="180" dur="1000" fill="hold"/>
                                        <p:tgtEl>
                                          <p:spTgt spid="1044"/>
                                        </p:tgtEl>
                                        <p:attrNameLst>
                                          <p:attrName>ppt_w</p:attrName>
                                        </p:attrNameLst>
                                      </p:cBhvr>
                                      <p:tavLst>
                                        <p:tav tm="0">
                                          <p:val>
                                            <p:strVal val="#ppt_w*0.70"/>
                                          </p:val>
                                        </p:tav>
                                        <p:tav tm="100000">
                                          <p:val>
                                            <p:strVal val="#ppt_w"/>
                                          </p:val>
                                        </p:tav>
                                      </p:tavLst>
                                    </p:anim>
                                    <p:anim calcmode="lin" valueType="num">
                                      <p:cBhvr>
                                        <p:cTn id="181" dur="1000" fill="hold"/>
                                        <p:tgtEl>
                                          <p:spTgt spid="1044"/>
                                        </p:tgtEl>
                                        <p:attrNameLst>
                                          <p:attrName>ppt_h</p:attrName>
                                        </p:attrNameLst>
                                      </p:cBhvr>
                                      <p:tavLst>
                                        <p:tav tm="0">
                                          <p:val>
                                            <p:strVal val="#ppt_h"/>
                                          </p:val>
                                        </p:tav>
                                        <p:tav tm="100000">
                                          <p:val>
                                            <p:strVal val="#ppt_h"/>
                                          </p:val>
                                        </p:tav>
                                      </p:tavLst>
                                    </p:anim>
                                    <p:animEffect transition="in" filter="fade">
                                      <p:cBhvr>
                                        <p:cTn id="182" dur="1000"/>
                                        <p:tgtEl>
                                          <p:spTgt spid="1044"/>
                                        </p:tgtEl>
                                      </p:cBhvr>
                                    </p:animEffec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nodeType="clickEffect">
                                  <p:stCondLst>
                                    <p:cond delay="0"/>
                                  </p:stCondLst>
                                  <p:childTnLst>
                                    <p:animEffect transition="out" filter="dissolve">
                                      <p:cBhvr>
                                        <p:cTn id="186" dur="500"/>
                                        <p:tgtEl>
                                          <p:spTgt spid="1044"/>
                                        </p:tgtEl>
                                      </p:cBhvr>
                                    </p:animEffect>
                                    <p:set>
                                      <p:cBhvr>
                                        <p:cTn id="187" dur="1" fill="hold">
                                          <p:stCondLst>
                                            <p:cond delay="499"/>
                                          </p:stCondLst>
                                        </p:cTn>
                                        <p:tgtEl>
                                          <p:spTgt spid="1044"/>
                                        </p:tgtEl>
                                        <p:attrNameLst>
                                          <p:attrName>style.visibility</p:attrName>
                                        </p:attrNameLst>
                                      </p:cBhvr>
                                      <p:to>
                                        <p:strVal val="hidden"/>
                                      </p:to>
                                    </p:set>
                                  </p:childTnLst>
                                </p:cTn>
                              </p:par>
                              <p:par>
                                <p:cTn id="188" presetID="55" presetClass="entr" presetSubtype="0" fill="hold" nodeType="withEffect">
                                  <p:stCondLst>
                                    <p:cond delay="0"/>
                                  </p:stCondLst>
                                  <p:childTnLst>
                                    <p:set>
                                      <p:cBhvr>
                                        <p:cTn id="189" dur="1" fill="hold">
                                          <p:stCondLst>
                                            <p:cond delay="0"/>
                                          </p:stCondLst>
                                        </p:cTn>
                                        <p:tgtEl>
                                          <p:spTgt spid="1045"/>
                                        </p:tgtEl>
                                        <p:attrNameLst>
                                          <p:attrName>style.visibility</p:attrName>
                                        </p:attrNameLst>
                                      </p:cBhvr>
                                      <p:to>
                                        <p:strVal val="visible"/>
                                      </p:to>
                                    </p:set>
                                    <p:anim calcmode="lin" valueType="num">
                                      <p:cBhvr>
                                        <p:cTn id="190" dur="1000" fill="hold"/>
                                        <p:tgtEl>
                                          <p:spTgt spid="1045"/>
                                        </p:tgtEl>
                                        <p:attrNameLst>
                                          <p:attrName>ppt_w</p:attrName>
                                        </p:attrNameLst>
                                      </p:cBhvr>
                                      <p:tavLst>
                                        <p:tav tm="0">
                                          <p:val>
                                            <p:strVal val="#ppt_w*0.70"/>
                                          </p:val>
                                        </p:tav>
                                        <p:tav tm="100000">
                                          <p:val>
                                            <p:strVal val="#ppt_w"/>
                                          </p:val>
                                        </p:tav>
                                      </p:tavLst>
                                    </p:anim>
                                    <p:anim calcmode="lin" valueType="num">
                                      <p:cBhvr>
                                        <p:cTn id="191" dur="1000" fill="hold"/>
                                        <p:tgtEl>
                                          <p:spTgt spid="1045"/>
                                        </p:tgtEl>
                                        <p:attrNameLst>
                                          <p:attrName>ppt_h</p:attrName>
                                        </p:attrNameLst>
                                      </p:cBhvr>
                                      <p:tavLst>
                                        <p:tav tm="0">
                                          <p:val>
                                            <p:strVal val="#ppt_h"/>
                                          </p:val>
                                        </p:tav>
                                        <p:tav tm="100000">
                                          <p:val>
                                            <p:strVal val="#ppt_h"/>
                                          </p:val>
                                        </p:tav>
                                      </p:tavLst>
                                    </p:anim>
                                    <p:animEffect transition="in" filter="fade">
                                      <p:cBhvr>
                                        <p:cTn id="192" dur="10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929198"/>
            <a:ext cx="9144000" cy="2246769"/>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ru-RU" sz="2800" b="1" dirty="0" smtClean="0"/>
              <a:t>Русские войска отступали к Москве. Кутузов созывает в Филях военный совет и ставит вопрос: давать бой под Москвой или сдать древнюю столицу. Решающими стали слова Кутузова «Пока цела армия, цела и Россия». Было решено оставить Москву.</a:t>
            </a:r>
            <a:endParaRPr lang="ru-RU" sz="2800" b="1" dirty="0"/>
          </a:p>
        </p:txBody>
      </p:sp>
      <p:pic>
        <p:nvPicPr>
          <p:cNvPr id="22532" name="Picture 4" descr="http://history.sgu.ru/img/x1-053.jpg"/>
          <p:cNvPicPr>
            <a:picLocks noChangeAspect="1" noChangeArrowheads="1"/>
          </p:cNvPicPr>
          <p:nvPr/>
        </p:nvPicPr>
        <p:blipFill>
          <a:blip r:embed="rId2" cstate="print"/>
          <a:srcRect l="10406"/>
          <a:stretch>
            <a:fillRect/>
          </a:stretch>
        </p:blipFill>
        <p:spPr bwMode="auto">
          <a:xfrm>
            <a:off x="214282" y="153512"/>
            <a:ext cx="8715436" cy="470424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Картинка 50 из 201">
            <a:hlinkClick r:id="rId2"/>
          </p:cNvPr>
          <p:cNvPicPr>
            <a:picLocks noChangeAspect="1" noChangeArrowheads="1"/>
          </p:cNvPicPr>
          <p:nvPr/>
        </p:nvPicPr>
        <p:blipFill>
          <a:blip r:embed="rId3" cstate="print"/>
          <a:srcRect/>
          <a:stretch>
            <a:fillRect/>
          </a:stretch>
        </p:blipFill>
        <p:spPr bwMode="auto">
          <a:xfrm>
            <a:off x="785786" y="214290"/>
            <a:ext cx="7643866" cy="4732601"/>
          </a:xfrm>
          <a:prstGeom prst="rect">
            <a:avLst/>
          </a:prstGeom>
          <a:noFill/>
        </p:spPr>
      </p:pic>
      <p:sp>
        <p:nvSpPr>
          <p:cNvPr id="3" name="TextBox 2"/>
          <p:cNvSpPr txBox="1"/>
          <p:nvPr/>
        </p:nvSpPr>
        <p:spPr>
          <a:xfrm>
            <a:off x="214282" y="4929198"/>
            <a:ext cx="8786874" cy="1938992"/>
          </a:xfrm>
          <a:prstGeom prst="rect">
            <a:avLst/>
          </a:prstGeom>
          <a:effectLst>
            <a:glow rad="101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ru-RU" sz="2000" b="1" dirty="0" smtClean="0"/>
              <a:t>Жители спешно покидали Москву. Французские войска входили в пустой город. Это было впервые. Во всех покорённых Наполеоном странах знатные горожане, признавая поражение, подносили Наполеону ключи от города. Долго ждал Наполеон на Поклонной горе, но никто ему ключи от Москвы не принёс. А на утро Москва запылала. Французам негде оказалось стать на зимние квартиры.</a:t>
            </a:r>
            <a:endParaRPr lang="ru-RU" sz="20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Rectangle 6"/>
          <p:cNvSpPr>
            <a:spLocks noGrp="1" noChangeArrowheads="1"/>
          </p:cNvSpPr>
          <p:nvPr>
            <p:ph type="title"/>
          </p:nvPr>
        </p:nvSpPr>
        <p:spPr>
          <a:xfrm>
            <a:off x="457200" y="274638"/>
            <a:ext cx="8229600" cy="5668962"/>
          </a:xfrm>
        </p:spPr>
        <p:txBody>
          <a:bodyPr/>
          <a:lstStyle/>
          <a:p>
            <a:pPr algn="l" eaLnBrk="1" hangingPunct="1">
              <a:defRPr/>
            </a:pPr>
            <a:r>
              <a:rPr lang="ru-RU" smtClean="0"/>
              <a:t>Из   </a:t>
            </a:r>
            <a:r>
              <a:rPr lang="ru-RU" b="1" smtClean="0"/>
              <a:t>9.158</a:t>
            </a:r>
            <a:r>
              <a:rPr lang="ru-RU" smtClean="0"/>
              <a:t>  </a:t>
            </a:r>
            <a:r>
              <a:rPr lang="ru-RU" b="1" smtClean="0"/>
              <a:t>домов</a:t>
            </a:r>
            <a:r>
              <a:rPr lang="ru-RU" smtClean="0"/>
              <a:t>  уцелело </a:t>
            </a:r>
            <a:r>
              <a:rPr lang="ru-RU" b="1" smtClean="0"/>
              <a:t>2.626.</a:t>
            </a:r>
            <a:r>
              <a:rPr lang="ru-RU" smtClean="0"/>
              <a:t/>
            </a:r>
            <a:br>
              <a:rPr lang="ru-RU" smtClean="0"/>
            </a:br>
            <a:r>
              <a:rPr lang="ru-RU" smtClean="0"/>
              <a:t/>
            </a:r>
            <a:br>
              <a:rPr lang="ru-RU" smtClean="0"/>
            </a:br>
            <a:r>
              <a:rPr lang="ru-RU" smtClean="0"/>
              <a:t>Из </a:t>
            </a:r>
            <a:r>
              <a:rPr lang="ru-RU" b="1" smtClean="0"/>
              <a:t>290 храмов</a:t>
            </a:r>
            <a:r>
              <a:rPr lang="ru-RU" smtClean="0"/>
              <a:t> уцелело </a:t>
            </a:r>
            <a:r>
              <a:rPr lang="ru-RU" b="1" smtClean="0"/>
              <a:t>127.</a:t>
            </a:r>
            <a:r>
              <a:rPr lang="ru-RU" smtClean="0"/>
              <a:t/>
            </a:r>
            <a:br>
              <a:rPr lang="ru-RU" smtClean="0"/>
            </a:br>
            <a:r>
              <a:rPr lang="ru-RU" smtClean="0"/>
              <a:t/>
            </a:r>
            <a:br>
              <a:rPr lang="ru-RU" smtClean="0"/>
            </a:br>
            <a:r>
              <a:rPr lang="ru-RU" smtClean="0"/>
              <a:t>На улицах лежало </a:t>
            </a:r>
            <a:r>
              <a:rPr lang="ru-RU" b="1" smtClean="0"/>
              <a:t>12.000 человеческих трупов</a:t>
            </a:r>
            <a:r>
              <a:rPr lang="ru-RU" smtClean="0"/>
              <a:t> и </a:t>
            </a:r>
            <a:r>
              <a:rPr lang="ru-RU" b="1" smtClean="0"/>
              <a:t>12.500</a:t>
            </a:r>
            <a:r>
              <a:rPr lang="ru-RU" smtClean="0"/>
              <a:t> лошадиных.</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Картинка 1 из 207">
            <a:hlinkClick r:id="rId2"/>
          </p:cNvPr>
          <p:cNvPicPr>
            <a:picLocks noChangeAspect="1" noChangeArrowheads="1"/>
          </p:cNvPicPr>
          <p:nvPr/>
        </p:nvPicPr>
        <p:blipFill>
          <a:blip r:embed="rId3" cstate="print"/>
          <a:srcRect/>
          <a:stretch>
            <a:fillRect/>
          </a:stretch>
        </p:blipFill>
        <p:spPr bwMode="auto">
          <a:xfrm>
            <a:off x="1357290" y="0"/>
            <a:ext cx="4473983" cy="3357586"/>
          </a:xfrm>
          <a:prstGeom prst="rect">
            <a:avLst/>
          </a:prstGeom>
          <a:noFill/>
        </p:spPr>
      </p:pic>
      <p:sp>
        <p:nvSpPr>
          <p:cNvPr id="3" name="TextBox 2"/>
          <p:cNvSpPr txBox="1"/>
          <p:nvPr/>
        </p:nvSpPr>
        <p:spPr>
          <a:xfrm>
            <a:off x="0" y="3318570"/>
            <a:ext cx="9144000" cy="3539430"/>
          </a:xfrm>
          <a:prstGeom prst="rect">
            <a:avLst/>
          </a:prstGeom>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ru-RU" sz="3200" b="1" dirty="0" smtClean="0"/>
              <a:t>Падение и пожар Москвы потрясли русский народ. По всей стране стало собираться народное ополчение. На захваченных землях разгоралось партизанское движение. На захваченных землях разгоралось партизанское движение. Партизаны громили французские обозы, нападали на вражеские отряды.</a:t>
            </a:r>
            <a:endParaRPr lang="ru-RU" sz="32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143380"/>
            <a:ext cx="9144000" cy="2677656"/>
          </a:xfrm>
          <a:prstGeom prst="rect">
            <a:avLst/>
          </a:prstGeom>
          <a:effectLst>
            <a:innerShdw blurRad="63500" dist="50800" dir="189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ru-RU" sz="2800" b="1" dirty="0" smtClean="0"/>
              <a:t>Оставаться в разорённой Москве французы больше не могли. А русская армия перекрыла им все пути на юг. Вот тогда-то Наполеон понял, что Бородино было не победой, а поражением.  Его войско вынуждено было вновь идти назад , по разорённой им же Старой Смоленской дороге. </a:t>
            </a:r>
            <a:endParaRPr lang="ru-RU" sz="2800" b="1" dirty="0"/>
          </a:p>
        </p:txBody>
      </p:sp>
      <p:pic>
        <p:nvPicPr>
          <p:cNvPr id="4" name="Picture 2" descr="Картинка 35 из 207">
            <a:hlinkClick r:id="rId2"/>
          </p:cNvPr>
          <p:cNvPicPr>
            <a:picLocks noChangeAspect="1" noChangeArrowheads="1"/>
          </p:cNvPicPr>
          <p:nvPr/>
        </p:nvPicPr>
        <p:blipFill>
          <a:blip r:embed="rId3" cstate="print"/>
          <a:srcRect/>
          <a:stretch>
            <a:fillRect/>
          </a:stretch>
        </p:blipFill>
        <p:spPr bwMode="auto">
          <a:xfrm>
            <a:off x="1071538" y="0"/>
            <a:ext cx="6858048" cy="400050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Картинка 2 из 207">
            <a:hlinkClick r:id="rId2"/>
          </p:cNvPr>
          <p:cNvPicPr>
            <a:picLocks noChangeAspect="1" noChangeArrowheads="1"/>
          </p:cNvPicPr>
          <p:nvPr/>
        </p:nvPicPr>
        <p:blipFill>
          <a:blip r:embed="rId3" cstate="print"/>
          <a:srcRect/>
          <a:stretch>
            <a:fillRect/>
          </a:stretch>
        </p:blipFill>
        <p:spPr bwMode="auto">
          <a:xfrm>
            <a:off x="428596" y="0"/>
            <a:ext cx="8235971" cy="3929066"/>
          </a:xfrm>
          <a:prstGeom prst="rect">
            <a:avLst/>
          </a:prstGeom>
          <a:noFill/>
        </p:spPr>
      </p:pic>
      <p:sp>
        <p:nvSpPr>
          <p:cNvPr id="4" name="TextBox 3"/>
          <p:cNvSpPr txBox="1"/>
          <p:nvPr/>
        </p:nvSpPr>
        <p:spPr>
          <a:xfrm>
            <a:off x="0" y="3811012"/>
            <a:ext cx="9144000" cy="3046988"/>
          </a:xfrm>
          <a:prstGeom prst="rect">
            <a:avLst/>
          </a:prstGeom>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ru-RU" sz="3200" b="1" dirty="0" smtClean="0"/>
              <a:t>Отступление французов сопровождала армия Кутузова, не давая им покоя ни в пути, ни на отдыхе. Наконец, 14 декабря 1812 года последние остатки французских войск были изгнаны за пределы России. Начался распад империи Наполеона. </a:t>
            </a:r>
            <a:endParaRPr lang="ru-RU" sz="32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4" name="Rectangle 8"/>
          <p:cNvSpPr>
            <a:spLocks noGrp="1" noChangeArrowheads="1"/>
          </p:cNvSpPr>
          <p:nvPr>
            <p:ph type="title"/>
          </p:nvPr>
        </p:nvSpPr>
        <p:spPr/>
        <p:txBody>
          <a:bodyPr/>
          <a:lstStyle/>
          <a:p>
            <a:pPr eaLnBrk="1" hangingPunct="1"/>
            <a:r>
              <a:rPr lang="ru-RU" b="1" smtClean="0"/>
              <a:t>Прочитай и ответь:</a:t>
            </a:r>
          </a:p>
        </p:txBody>
      </p:sp>
      <p:sp>
        <p:nvSpPr>
          <p:cNvPr id="9225" name="Rectangle 9"/>
          <p:cNvSpPr>
            <a:spLocks noGrp="1" noChangeArrowheads="1"/>
          </p:cNvSpPr>
          <p:nvPr>
            <p:ph type="body" idx="1"/>
          </p:nvPr>
        </p:nvSpPr>
        <p:spPr/>
        <p:txBody>
          <a:bodyPr/>
          <a:lstStyle/>
          <a:p>
            <a:pPr eaLnBrk="1" hangingPunct="1">
              <a:lnSpc>
                <a:spcPct val="90000"/>
              </a:lnSpc>
            </a:pPr>
            <a:r>
              <a:rPr lang="ru-RU" b="1" u="sng" smtClean="0"/>
              <a:t>Где и когда</a:t>
            </a:r>
            <a:r>
              <a:rPr lang="ru-RU" b="1" smtClean="0"/>
              <a:t> произошло решающее сражение?</a:t>
            </a:r>
          </a:p>
          <a:p>
            <a:pPr eaLnBrk="1" hangingPunct="1">
              <a:lnSpc>
                <a:spcPct val="90000"/>
              </a:lnSpc>
            </a:pPr>
            <a:endParaRPr lang="ru-RU" b="1" smtClean="0"/>
          </a:p>
          <a:p>
            <a:pPr eaLnBrk="1" hangingPunct="1">
              <a:lnSpc>
                <a:spcPct val="90000"/>
              </a:lnSpc>
            </a:pPr>
            <a:r>
              <a:rPr lang="ru-RU" b="1" smtClean="0"/>
              <a:t>Как оно </a:t>
            </a:r>
            <a:r>
              <a:rPr lang="ru-RU" b="1" u="sng" smtClean="0"/>
              <a:t>называлось</a:t>
            </a:r>
            <a:r>
              <a:rPr lang="ru-RU" b="1" smtClean="0"/>
              <a:t> и почему?</a:t>
            </a:r>
          </a:p>
          <a:p>
            <a:pPr eaLnBrk="1" hangingPunct="1">
              <a:lnSpc>
                <a:spcPct val="90000"/>
              </a:lnSpc>
            </a:pPr>
            <a:endParaRPr lang="ru-RU" b="1" smtClean="0"/>
          </a:p>
          <a:p>
            <a:pPr eaLnBrk="1" hangingPunct="1">
              <a:lnSpc>
                <a:spcPct val="90000"/>
              </a:lnSpc>
            </a:pPr>
            <a:r>
              <a:rPr lang="ru-RU" b="1" smtClean="0"/>
              <a:t>Опиши самый </a:t>
            </a:r>
            <a:r>
              <a:rPr lang="ru-RU" b="1" u="sng" smtClean="0"/>
              <a:t>тяжелый момент боя.</a:t>
            </a:r>
          </a:p>
          <a:p>
            <a:pPr eaLnBrk="1" hangingPunct="1">
              <a:lnSpc>
                <a:spcPct val="90000"/>
              </a:lnSpc>
              <a:buFont typeface="Wingdings" pitchFamily="2" charset="2"/>
              <a:buNone/>
            </a:pPr>
            <a:endParaRPr lang="ru-RU" b="1" u="sng" smtClean="0"/>
          </a:p>
          <a:p>
            <a:pPr eaLnBrk="1" hangingPunct="1">
              <a:lnSpc>
                <a:spcPct val="90000"/>
              </a:lnSpc>
            </a:pPr>
            <a:r>
              <a:rPr lang="ru-RU" b="1" smtClean="0"/>
              <a:t>Чем </a:t>
            </a:r>
            <a:r>
              <a:rPr lang="ru-RU" b="1" u="sng" smtClean="0"/>
              <a:t>закончилось</a:t>
            </a:r>
            <a:r>
              <a:rPr lang="ru-RU" b="1" smtClean="0"/>
              <a:t> сражение?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25">
                                            <p:txEl>
                                              <p:pRg st="0" end="0"/>
                                            </p:txEl>
                                          </p:spTgt>
                                        </p:tgtEl>
                                        <p:attrNameLst>
                                          <p:attrName>style.visibility</p:attrName>
                                        </p:attrNameLst>
                                      </p:cBhvr>
                                      <p:to>
                                        <p:strVal val="visible"/>
                                      </p:to>
                                    </p:set>
                                    <p:animEffect transition="in" filter="fade">
                                      <p:cBhvr>
                                        <p:cTn id="7" dur="1000"/>
                                        <p:tgtEl>
                                          <p:spTgt spid="9225">
                                            <p:txEl>
                                              <p:pRg st="0" end="0"/>
                                            </p:txEl>
                                          </p:spTgt>
                                        </p:tgtEl>
                                      </p:cBhvr>
                                    </p:animEffect>
                                    <p:anim calcmode="lin" valueType="num">
                                      <p:cBhvr>
                                        <p:cTn id="8" dur="1000" fill="hold"/>
                                        <p:tgtEl>
                                          <p:spTgt spid="92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2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225">
                                            <p:txEl>
                                              <p:pRg st="2" end="2"/>
                                            </p:txEl>
                                          </p:spTgt>
                                        </p:tgtEl>
                                        <p:attrNameLst>
                                          <p:attrName>style.visibility</p:attrName>
                                        </p:attrNameLst>
                                      </p:cBhvr>
                                      <p:to>
                                        <p:strVal val="visible"/>
                                      </p:to>
                                    </p:set>
                                    <p:animEffect transition="in" filter="fade">
                                      <p:cBhvr>
                                        <p:cTn id="14" dur="1000"/>
                                        <p:tgtEl>
                                          <p:spTgt spid="9225">
                                            <p:txEl>
                                              <p:pRg st="2" end="2"/>
                                            </p:txEl>
                                          </p:spTgt>
                                        </p:tgtEl>
                                      </p:cBhvr>
                                    </p:animEffect>
                                    <p:anim calcmode="lin" valueType="num">
                                      <p:cBhvr>
                                        <p:cTn id="15" dur="1000" fill="hold"/>
                                        <p:tgtEl>
                                          <p:spTgt spid="922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2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225">
                                            <p:txEl>
                                              <p:pRg st="4" end="4"/>
                                            </p:txEl>
                                          </p:spTgt>
                                        </p:tgtEl>
                                        <p:attrNameLst>
                                          <p:attrName>style.visibility</p:attrName>
                                        </p:attrNameLst>
                                      </p:cBhvr>
                                      <p:to>
                                        <p:strVal val="visible"/>
                                      </p:to>
                                    </p:set>
                                    <p:animEffect transition="in" filter="fade">
                                      <p:cBhvr>
                                        <p:cTn id="21" dur="1000"/>
                                        <p:tgtEl>
                                          <p:spTgt spid="9225">
                                            <p:txEl>
                                              <p:pRg st="4" end="4"/>
                                            </p:txEl>
                                          </p:spTgt>
                                        </p:tgtEl>
                                      </p:cBhvr>
                                    </p:animEffect>
                                    <p:anim calcmode="lin" valueType="num">
                                      <p:cBhvr>
                                        <p:cTn id="22" dur="1000" fill="hold"/>
                                        <p:tgtEl>
                                          <p:spTgt spid="922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22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225">
                                            <p:txEl>
                                              <p:pRg st="6" end="6"/>
                                            </p:txEl>
                                          </p:spTgt>
                                        </p:tgtEl>
                                        <p:attrNameLst>
                                          <p:attrName>style.visibility</p:attrName>
                                        </p:attrNameLst>
                                      </p:cBhvr>
                                      <p:to>
                                        <p:strVal val="visible"/>
                                      </p:to>
                                    </p:set>
                                    <p:animEffect transition="in" filter="fade">
                                      <p:cBhvr>
                                        <p:cTn id="28" dur="1000"/>
                                        <p:tgtEl>
                                          <p:spTgt spid="9225">
                                            <p:txEl>
                                              <p:pRg st="6" end="6"/>
                                            </p:txEl>
                                          </p:spTgt>
                                        </p:tgtEl>
                                      </p:cBhvr>
                                    </p:animEffect>
                                    <p:anim calcmode="lin" valueType="num">
                                      <p:cBhvr>
                                        <p:cTn id="29" dur="1000" fill="hold"/>
                                        <p:tgtEl>
                                          <p:spTgt spid="922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2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Картинка 2 из 877">
            <a:hlinkClick r:id="rId3"/>
          </p:cNvPr>
          <p:cNvPicPr>
            <a:picLocks noChangeAspect="1" noChangeArrowheads="1"/>
          </p:cNvPicPr>
          <p:nvPr/>
        </p:nvPicPr>
        <p:blipFill>
          <a:blip r:embed="rId4" cstate="print"/>
          <a:srcRect/>
          <a:stretch>
            <a:fillRect/>
          </a:stretch>
        </p:blipFill>
        <p:spPr bwMode="auto">
          <a:xfrm>
            <a:off x="1071538" y="214290"/>
            <a:ext cx="7072362" cy="5307589"/>
          </a:xfrm>
          <a:prstGeom prst="rect">
            <a:avLst/>
          </a:prstGeom>
          <a:noFill/>
        </p:spPr>
      </p:pic>
      <p:sp>
        <p:nvSpPr>
          <p:cNvPr id="3" name="TextBox 2"/>
          <p:cNvSpPr txBox="1"/>
          <p:nvPr/>
        </p:nvSpPr>
        <p:spPr>
          <a:xfrm>
            <a:off x="285720" y="5143512"/>
            <a:ext cx="6215106" cy="369332"/>
          </a:xfrm>
          <a:prstGeom prst="rect">
            <a:avLst/>
          </a:prstGeom>
          <a:solidFill>
            <a:srgbClr val="FFFF00"/>
          </a:solidFill>
        </p:spPr>
        <p:txBody>
          <a:bodyPr wrap="square" rtlCol="0">
            <a:spAutoFit/>
          </a:bodyPr>
          <a:lstStyle/>
          <a:p>
            <a:pPr algn="ctr"/>
            <a:r>
              <a:rPr lang="ru-RU" dirty="0" smtClean="0"/>
              <a:t>А. </a:t>
            </a:r>
            <a:r>
              <a:rPr lang="ru-RU" dirty="0" err="1" smtClean="0"/>
              <a:t>Кившенко</a:t>
            </a:r>
            <a:r>
              <a:rPr lang="ru-RU" dirty="0" smtClean="0"/>
              <a:t>. Вступление русских и союзных войск в Париж.</a:t>
            </a:r>
            <a:endParaRPr lang="ru-RU" dirty="0"/>
          </a:p>
        </p:txBody>
      </p:sp>
      <p:sp>
        <p:nvSpPr>
          <p:cNvPr id="4" name="TextBox 3"/>
          <p:cNvSpPr txBox="1"/>
          <p:nvPr/>
        </p:nvSpPr>
        <p:spPr>
          <a:xfrm>
            <a:off x="285720" y="5715016"/>
            <a:ext cx="8286808" cy="830997"/>
          </a:xfrm>
          <a:prstGeom prst="rect">
            <a:avLst/>
          </a:prstGeom>
          <a:effectLst>
            <a:outerShdw blurRad="40000" dist="20000" dir="5400000" rotWithShape="0">
              <a:srgbClr val="000000">
                <a:alpha val="38000"/>
              </a:srgbClr>
            </a:outerShdw>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ru-RU" sz="2400" b="1" dirty="0" smtClean="0"/>
              <a:t>В 1814 году русские войска и их союзники вошли в Париж. Так закончилась попытка поставить Россию на колени.</a:t>
            </a:r>
            <a:endParaRPr lang="ru-RU" sz="2400" b="1" dirty="0"/>
          </a:p>
        </p:txBody>
      </p:sp>
      <p:pic>
        <p:nvPicPr>
          <p:cNvPr id="7" name="генералам 1812.mp3">
            <a:hlinkClick r:id="" action="ppaction://media"/>
          </p:cNvPr>
          <p:cNvPicPr>
            <a:picLocks noRot="1" noChangeAspect="1"/>
          </p:cNvPicPr>
          <p:nvPr>
            <a:audioFile r:link="rId1"/>
          </p:nvPr>
        </p:nvPicPr>
        <p:blipFill>
          <a:blip r:embed="rId5"/>
          <a:stretch>
            <a:fillRect/>
          </a:stretch>
        </p:blipFill>
        <p:spPr>
          <a:xfrm>
            <a:off x="8358214" y="478632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numSld="4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0"/>
            <a:ext cx="8429684" cy="954107"/>
          </a:xfrm>
          <a:prstGeom prst="rect">
            <a:avLst/>
          </a:prstGeom>
          <a:noFill/>
        </p:spPr>
        <p:txBody>
          <a:bodyPr wrap="square" rtlCol="0">
            <a:spAutoFit/>
          </a:bodyPr>
          <a:lstStyle/>
          <a:p>
            <a:pPr algn="ctr"/>
            <a:r>
              <a:rPr lang="ru-RU" sz="2800" b="1" dirty="0" smtClean="0">
                <a:solidFill>
                  <a:srgbClr val="C00000"/>
                </a:solidFill>
              </a:rPr>
              <a:t>Благодарные потомки хранят память о событиях Отечественной войны 1812 года</a:t>
            </a:r>
            <a:endParaRPr lang="ru-RU" sz="2800" b="1" dirty="0">
              <a:solidFill>
                <a:srgbClr val="C00000"/>
              </a:solidFill>
            </a:endParaRPr>
          </a:p>
        </p:txBody>
      </p:sp>
      <p:pic>
        <p:nvPicPr>
          <p:cNvPr id="28674" name="Picture 2" descr="Картинка 2 из 67">
            <a:hlinkClick r:id="rId2"/>
          </p:cNvPr>
          <p:cNvPicPr>
            <a:picLocks noChangeAspect="1" noChangeArrowheads="1"/>
          </p:cNvPicPr>
          <p:nvPr/>
        </p:nvPicPr>
        <p:blipFill>
          <a:blip r:embed="rId3" cstate="print"/>
          <a:srcRect/>
          <a:stretch>
            <a:fillRect/>
          </a:stretch>
        </p:blipFill>
        <p:spPr bwMode="auto">
          <a:xfrm>
            <a:off x="357158" y="857232"/>
            <a:ext cx="4572032" cy="6096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5000628" y="2643182"/>
            <a:ext cx="4143372" cy="2554545"/>
          </a:xfrm>
          <a:prstGeom prst="rect">
            <a:avLst/>
          </a:prstGeom>
          <a:solidFill>
            <a:srgbClr val="FFFF00"/>
          </a:solidFill>
          <a:effectLst>
            <a:glow rad="228600">
              <a:schemeClr val="accent6">
                <a:satMod val="175000"/>
                <a:alpha val="40000"/>
              </a:schemeClr>
            </a:glow>
          </a:effectLst>
        </p:spPr>
        <p:txBody>
          <a:bodyPr wrap="square" rtlCol="0">
            <a:spAutoFit/>
          </a:bodyPr>
          <a:lstStyle/>
          <a:p>
            <a:pPr algn="ctr"/>
            <a:r>
              <a:rPr lang="ru-RU" sz="4000" b="1" dirty="0" smtClean="0"/>
              <a:t>Могила </a:t>
            </a:r>
          </a:p>
          <a:p>
            <a:pPr algn="ctr"/>
            <a:r>
              <a:rPr lang="ru-RU" sz="4000" b="1" dirty="0" smtClean="0"/>
              <a:t>М. И. Кутузова </a:t>
            </a:r>
          </a:p>
          <a:p>
            <a:pPr algn="ctr"/>
            <a:r>
              <a:rPr lang="ru-RU" sz="4000" b="1" dirty="0" smtClean="0"/>
              <a:t>в Казанском соборе.</a:t>
            </a:r>
            <a:endParaRPr lang="ru-RU" sz="40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айл:Andrea Appiani 002.jpg">
            <a:hlinkClick r:id="rId2"/>
          </p:cNvPr>
          <p:cNvPicPr>
            <a:picLocks noChangeAspect="1" noChangeArrowheads="1"/>
          </p:cNvPicPr>
          <p:nvPr/>
        </p:nvPicPr>
        <p:blipFill>
          <a:blip r:embed="rId3" cstate="print"/>
          <a:srcRect/>
          <a:stretch>
            <a:fillRect/>
          </a:stretch>
        </p:blipFill>
        <p:spPr bwMode="auto">
          <a:xfrm>
            <a:off x="0" y="-1"/>
            <a:ext cx="5072066" cy="6823407"/>
          </a:xfrm>
          <a:prstGeom prst="rect">
            <a:avLst/>
          </a:prstGeom>
          <a:noFill/>
        </p:spPr>
      </p:pic>
      <p:sp>
        <p:nvSpPr>
          <p:cNvPr id="3" name="TextBox 2"/>
          <p:cNvSpPr txBox="1"/>
          <p:nvPr/>
        </p:nvSpPr>
        <p:spPr>
          <a:xfrm>
            <a:off x="5072066" y="142852"/>
            <a:ext cx="3929090"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Бонапарт Наполеон </a:t>
            </a:r>
          </a:p>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(1769 - 1821) </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5072066" y="2000240"/>
            <a:ext cx="4071934" cy="3046988"/>
          </a:xfrm>
          <a:prstGeom prst="rect">
            <a:avLst/>
          </a:prstGeom>
          <a:noFill/>
        </p:spPr>
        <p:txBody>
          <a:bodyPr wrap="square" rtlCol="0">
            <a:spAutoFit/>
          </a:bodyPr>
          <a:lstStyle/>
          <a:p>
            <a:pPr algn="r"/>
            <a:r>
              <a:rPr lang="ru-RU" sz="2400" b="1" dirty="0" smtClean="0"/>
              <a:t>В конце </a:t>
            </a:r>
            <a:r>
              <a:rPr lang="en-US" sz="2400" b="1" dirty="0" smtClean="0"/>
              <a:t>XVIII</a:t>
            </a:r>
            <a:r>
              <a:rPr lang="ru-RU" sz="2400" b="1" dirty="0" smtClean="0"/>
              <a:t> века генерал Наполеон Бонапарт захватил власть во Франции и провозгласил себя императором.</a:t>
            </a:r>
          </a:p>
          <a:p>
            <a:pPr algn="r"/>
            <a:r>
              <a:rPr lang="ru-RU" sz="2400" b="1" dirty="0" smtClean="0"/>
              <a:t>С этого времени события в Западной Европе связаны с его именем и войнами.</a:t>
            </a:r>
            <a:endParaRPr lang="ru-RU"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Картинка 9 из 67">
            <a:hlinkClick r:id="rId2"/>
          </p:cNvPr>
          <p:cNvPicPr>
            <a:picLocks noChangeAspect="1" noChangeArrowheads="1"/>
          </p:cNvPicPr>
          <p:nvPr/>
        </p:nvPicPr>
        <p:blipFill>
          <a:blip r:embed="rId3" cstate="print"/>
          <a:srcRect l="19544" b="28750"/>
          <a:stretch>
            <a:fillRect/>
          </a:stretch>
        </p:blipFill>
        <p:spPr bwMode="auto">
          <a:xfrm>
            <a:off x="3000364" y="258245"/>
            <a:ext cx="5676913" cy="6550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0" y="1785926"/>
            <a:ext cx="3071834" cy="3477875"/>
          </a:xfrm>
          <a:prstGeom prst="rect">
            <a:avLst/>
          </a:prstGeom>
          <a:solidFill>
            <a:srgbClr val="FFFF00"/>
          </a:solidFill>
          <a:effectLst>
            <a:glow rad="228600">
              <a:schemeClr val="accent6">
                <a:satMod val="175000"/>
                <a:alpha val="40000"/>
              </a:schemeClr>
            </a:glow>
          </a:effectLst>
        </p:spPr>
        <p:txBody>
          <a:bodyPr wrap="square" rtlCol="0">
            <a:spAutoFit/>
          </a:bodyPr>
          <a:lstStyle/>
          <a:p>
            <a:pPr algn="ctr"/>
            <a:r>
              <a:rPr lang="ru-RU" sz="4400" b="1" dirty="0" smtClean="0"/>
              <a:t>Памятник Кутузову около Казанского собора.</a:t>
            </a:r>
            <a:endParaRPr lang="ru-RU" sz="4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Картинка 12 из 543">
            <a:hlinkClick r:id="rId2"/>
          </p:cNvPr>
          <p:cNvPicPr>
            <a:picLocks noChangeAspect="1" noChangeArrowheads="1"/>
          </p:cNvPicPr>
          <p:nvPr/>
        </p:nvPicPr>
        <p:blipFill>
          <a:blip r:embed="rId3" cstate="print"/>
          <a:srcRect/>
          <a:stretch>
            <a:fillRect/>
          </a:stretch>
        </p:blipFill>
        <p:spPr bwMode="auto">
          <a:xfrm>
            <a:off x="1357290" y="285728"/>
            <a:ext cx="6929486" cy="5200365"/>
          </a:xfrm>
          <a:prstGeom prst="rect">
            <a:avLst/>
          </a:prstGeom>
          <a:noFill/>
        </p:spPr>
      </p:pic>
      <p:sp>
        <p:nvSpPr>
          <p:cNvPr id="3" name="TextBox 2"/>
          <p:cNvSpPr txBox="1"/>
          <p:nvPr/>
        </p:nvSpPr>
        <p:spPr>
          <a:xfrm>
            <a:off x="1071538" y="5643578"/>
            <a:ext cx="71438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400" b="1" dirty="0" smtClean="0"/>
              <a:t>Памятник русским воинам на Бородинском поле.</a:t>
            </a:r>
            <a:endParaRPr lang="ru-RU" sz="24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p:txBody>
          <a:bodyPr/>
          <a:lstStyle/>
          <a:p>
            <a:pPr eaLnBrk="1" hangingPunct="1">
              <a:defRPr/>
            </a:pPr>
            <a:endParaRPr lang="ru-RU" smtClean="0"/>
          </a:p>
        </p:txBody>
      </p:sp>
      <p:pic>
        <p:nvPicPr>
          <p:cNvPr id="9219" name="Picture 3"/>
          <p:cNvPicPr>
            <a:picLocks noGrp="1" noChangeAspect="1" noChangeArrowheads="1"/>
          </p:cNvPicPr>
          <p:nvPr>
            <p:ph type="body" sz="half" idx="1"/>
          </p:nvPr>
        </p:nvPicPr>
        <p:blipFill>
          <a:blip r:embed="rId2" cstate="print"/>
          <a:srcRect/>
          <a:stretch>
            <a:fillRect/>
          </a:stretch>
        </p:blipFill>
        <p:spPr>
          <a:xfrm>
            <a:off x="685800" y="1600200"/>
            <a:ext cx="3505200" cy="4114800"/>
          </a:xfrm>
        </p:spPr>
      </p:pic>
      <p:sp>
        <p:nvSpPr>
          <p:cNvPr id="78853" name="Rectangle 5"/>
          <p:cNvSpPr>
            <a:spLocks noGrp="1" noChangeArrowheads="1"/>
          </p:cNvSpPr>
          <p:nvPr>
            <p:ph type="body" sz="half" idx="2"/>
          </p:nvPr>
        </p:nvSpPr>
        <p:spPr/>
        <p:txBody>
          <a:bodyPr/>
          <a:lstStyle/>
          <a:p>
            <a:pPr eaLnBrk="1" hangingPunct="1">
              <a:spcBef>
                <a:spcPts val="600"/>
              </a:spcBef>
            </a:pPr>
            <a:r>
              <a:rPr lang="ru-RU" sz="2400" b="1" smtClean="0">
                <a:effectLst/>
              </a:rPr>
              <a:t>Главный монумент русским воинам, героям Бородинского сражения, на батарее Раевского. Сооружен в 1839 архитектором А. Адамини. Разрушен в 1932, восстановлен в 1987. Архитектор Н. И. Иванов, Ю. П. Мосунов.</a:t>
            </a:r>
          </a:p>
          <a:p>
            <a:pPr eaLnBrk="1" hangingPunct="1"/>
            <a:endParaRPr lang="ru-RU" sz="2400" b="1"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lstStyle/>
          <a:p>
            <a:pPr eaLnBrk="1" hangingPunct="1">
              <a:defRPr/>
            </a:pPr>
            <a:endParaRPr lang="ru-RU" smtClean="0"/>
          </a:p>
        </p:txBody>
      </p:sp>
      <p:sp>
        <p:nvSpPr>
          <p:cNvPr id="81925" name="Rectangle 5"/>
          <p:cNvSpPr>
            <a:spLocks noGrp="1" noChangeArrowheads="1"/>
          </p:cNvSpPr>
          <p:nvPr>
            <p:ph type="body" sz="half" idx="1"/>
          </p:nvPr>
        </p:nvSpPr>
        <p:spPr/>
        <p:txBody>
          <a:bodyPr/>
          <a:lstStyle/>
          <a:p>
            <a:pPr eaLnBrk="1" hangingPunct="1">
              <a:spcBef>
                <a:spcPts val="600"/>
              </a:spcBef>
            </a:pPr>
            <a:r>
              <a:rPr lang="ru-RU" b="1" smtClean="0">
                <a:effectLst/>
              </a:rPr>
              <a:t>Бородино. Памятник кавалергардам и конной гвардии. Архитектор В. Верещагин, 1912</a:t>
            </a:r>
          </a:p>
          <a:p>
            <a:pPr eaLnBrk="1" hangingPunct="1"/>
            <a:endParaRPr lang="ru-RU" b="1" smtClean="0"/>
          </a:p>
        </p:txBody>
      </p:sp>
      <p:pic>
        <p:nvPicPr>
          <p:cNvPr id="10244" name="Picture 6"/>
          <p:cNvPicPr>
            <a:picLocks noGrp="1" noChangeAspect="1" noChangeArrowheads="1"/>
          </p:cNvPicPr>
          <p:nvPr>
            <p:ph type="body" sz="half" idx="2"/>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0232" y="142852"/>
            <a:ext cx="5786478" cy="461665"/>
          </a:xfrm>
          <a:prstGeom prst="rect">
            <a:avLst/>
          </a:prstGeom>
          <a:noFill/>
        </p:spPr>
        <p:txBody>
          <a:bodyPr wrap="square" rtlCol="0">
            <a:spAutoFit/>
          </a:bodyPr>
          <a:lstStyle/>
          <a:p>
            <a:r>
              <a:rPr lang="ru-RU" sz="2400" b="1" dirty="0" smtClean="0">
                <a:solidFill>
                  <a:srgbClr val="C00000"/>
                </a:solidFill>
              </a:rPr>
              <a:t>Герои Отечественной войны 1812 года</a:t>
            </a:r>
            <a:endParaRPr lang="ru-RU" sz="2400" b="1" dirty="0">
              <a:solidFill>
                <a:srgbClr val="C00000"/>
              </a:solidFill>
            </a:endParaRPr>
          </a:p>
        </p:txBody>
      </p:sp>
      <p:pic>
        <p:nvPicPr>
          <p:cNvPr id="30724" name="Picture 4" descr="барклай де толли"/>
          <p:cNvPicPr>
            <a:picLocks noChangeAspect="1" noChangeArrowheads="1"/>
          </p:cNvPicPr>
          <p:nvPr/>
        </p:nvPicPr>
        <p:blipFill>
          <a:blip r:embed="rId3" cstate="print"/>
          <a:srcRect l="5625" t="3954" r="6249" b="14323"/>
          <a:stretch>
            <a:fillRect/>
          </a:stretch>
        </p:blipFill>
        <p:spPr bwMode="auto">
          <a:xfrm>
            <a:off x="357158" y="642917"/>
            <a:ext cx="4786346" cy="6313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5429256" y="2143116"/>
            <a:ext cx="2857520" cy="2554545"/>
          </a:xfrm>
          <a:prstGeom prst="rect">
            <a:avLst/>
          </a:prstGeom>
          <a:solidFill>
            <a:srgbClr val="FFFF00"/>
          </a:solidFill>
          <a:effectLst>
            <a:glow rad="228600">
              <a:schemeClr val="accent6">
                <a:satMod val="175000"/>
                <a:alpha val="40000"/>
              </a:schemeClr>
            </a:glow>
          </a:effectLst>
        </p:spPr>
        <p:txBody>
          <a:bodyPr wrap="square" rtlCol="0">
            <a:spAutoFit/>
          </a:bodyPr>
          <a:lstStyle/>
          <a:p>
            <a:pPr algn="ctr"/>
            <a:r>
              <a:rPr lang="ru-RU" sz="4000" b="1" dirty="0" smtClean="0">
                <a:solidFill>
                  <a:srgbClr val="C00000"/>
                </a:solidFill>
              </a:rPr>
              <a:t>Михаил Богданович </a:t>
            </a:r>
          </a:p>
          <a:p>
            <a:pPr algn="ctr"/>
            <a:r>
              <a:rPr lang="ru-RU" sz="4000" b="1" dirty="0" smtClean="0">
                <a:solidFill>
                  <a:srgbClr val="C00000"/>
                </a:solidFill>
              </a:rPr>
              <a:t>Барклай де Толли</a:t>
            </a:r>
            <a:endParaRPr lang="ru-RU" sz="4000" b="1" dirty="0">
              <a:solidFill>
                <a:srgbClr val="C00000"/>
              </a:solidFill>
            </a:endParaRPr>
          </a:p>
        </p:txBody>
      </p:sp>
      <p:pic>
        <p:nvPicPr>
          <p:cNvPr id="7" name="генералам 1812.mp3">
            <a:hlinkClick r:id="" action="ppaction://media"/>
          </p:cNvPr>
          <p:cNvPicPr>
            <a:picLocks noRot="1" noChangeAspect="1"/>
          </p:cNvPicPr>
          <p:nvPr>
            <a:audioFile r:link="rId1"/>
          </p:nvPr>
        </p:nvPicPr>
        <p:blipFill>
          <a:blip r:embed="rId4" cstate="print"/>
          <a:stretch>
            <a:fillRect/>
          </a:stretch>
        </p:blipFill>
        <p:spPr>
          <a:xfrm>
            <a:off x="8839200" y="52149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петр багратион"/>
          <p:cNvPicPr>
            <a:picLocks noChangeAspect="1" noChangeArrowheads="1"/>
          </p:cNvPicPr>
          <p:nvPr/>
        </p:nvPicPr>
        <p:blipFill>
          <a:blip r:embed="rId2" cstate="print"/>
          <a:srcRect l="5625" t="5263" r="4374" b="11842"/>
          <a:stretch>
            <a:fillRect/>
          </a:stretch>
        </p:blipFill>
        <p:spPr bwMode="auto">
          <a:xfrm>
            <a:off x="214282" y="0"/>
            <a:ext cx="5225143"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572132" y="2857496"/>
            <a:ext cx="3143272" cy="2308324"/>
          </a:xfrm>
          <a:prstGeom prst="rect">
            <a:avLst/>
          </a:prstGeom>
          <a:solidFill>
            <a:srgbClr val="FFFF00"/>
          </a:solidFill>
          <a:effectLst>
            <a:glow rad="228600">
              <a:schemeClr val="accent6">
                <a:satMod val="175000"/>
                <a:alpha val="40000"/>
              </a:schemeClr>
            </a:glow>
          </a:effectLst>
        </p:spPr>
        <p:txBody>
          <a:bodyPr wrap="square" rtlCol="0">
            <a:spAutoFit/>
          </a:bodyPr>
          <a:lstStyle/>
          <a:p>
            <a:pPr algn="ctr"/>
            <a:r>
              <a:rPr lang="ru-RU" sz="4800" b="1" dirty="0" smtClean="0">
                <a:solidFill>
                  <a:srgbClr val="C00000"/>
                </a:solidFill>
              </a:rPr>
              <a:t>Пётр Иванович Багратион</a:t>
            </a:r>
            <a:endParaRPr lang="ru-RU" sz="4800" b="1" dirty="0">
              <a:solidFill>
                <a:srgbClr val="C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денис давыдов"/>
          <p:cNvPicPr>
            <a:picLocks noChangeAspect="1" noChangeArrowheads="1"/>
          </p:cNvPicPr>
          <p:nvPr/>
        </p:nvPicPr>
        <p:blipFill>
          <a:blip r:embed="rId2" cstate="print"/>
          <a:srcRect l="7500" t="3954" r="6249" b="13005"/>
          <a:stretch>
            <a:fillRect/>
          </a:stretch>
        </p:blipFill>
        <p:spPr bwMode="auto">
          <a:xfrm>
            <a:off x="214282" y="142852"/>
            <a:ext cx="4903124" cy="6715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357818" y="2643182"/>
            <a:ext cx="3143272" cy="2123658"/>
          </a:xfrm>
          <a:prstGeom prst="rect">
            <a:avLst/>
          </a:prstGeom>
          <a:solidFill>
            <a:srgbClr val="FFFF00"/>
          </a:solidFill>
          <a:effectLst>
            <a:glow rad="228600">
              <a:schemeClr val="accent6">
                <a:satMod val="175000"/>
                <a:alpha val="40000"/>
              </a:schemeClr>
            </a:glow>
          </a:effectLst>
        </p:spPr>
        <p:txBody>
          <a:bodyPr wrap="square" rtlCol="0">
            <a:spAutoFit/>
          </a:bodyPr>
          <a:lstStyle/>
          <a:p>
            <a:pPr algn="ctr"/>
            <a:r>
              <a:rPr lang="ru-RU" sz="4400" b="1" dirty="0" smtClean="0">
                <a:solidFill>
                  <a:srgbClr val="C00000"/>
                </a:solidFill>
              </a:rPr>
              <a:t>Денис Васильевич Давыдов</a:t>
            </a:r>
            <a:endParaRPr lang="ru-RU" sz="4400" b="1" dirty="0">
              <a:solidFill>
                <a:srgbClr val="C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надежда дурова"/>
          <p:cNvPicPr>
            <a:picLocks noChangeAspect="1" noChangeArrowheads="1"/>
          </p:cNvPicPr>
          <p:nvPr/>
        </p:nvPicPr>
        <p:blipFill>
          <a:blip r:embed="rId2" cstate="print"/>
          <a:srcRect l="7500" t="5300" r="6249" b="13869"/>
          <a:stretch>
            <a:fillRect/>
          </a:stretch>
        </p:blipFill>
        <p:spPr bwMode="auto">
          <a:xfrm>
            <a:off x="4572000" y="580840"/>
            <a:ext cx="4572000" cy="6062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928662" y="1571612"/>
            <a:ext cx="3143272" cy="2308324"/>
          </a:xfrm>
          <a:prstGeom prst="rect">
            <a:avLst/>
          </a:prstGeom>
          <a:solidFill>
            <a:srgbClr val="FFFF00"/>
          </a:solidFill>
          <a:effectLst>
            <a:glow rad="228600">
              <a:schemeClr val="accent6">
                <a:satMod val="175000"/>
                <a:alpha val="40000"/>
              </a:schemeClr>
            </a:glow>
          </a:effectLst>
        </p:spPr>
        <p:txBody>
          <a:bodyPr wrap="square" rtlCol="0">
            <a:spAutoFit/>
          </a:bodyPr>
          <a:lstStyle/>
          <a:p>
            <a:pPr algn="ctr"/>
            <a:r>
              <a:rPr lang="ru-RU" sz="4800" b="1" dirty="0" smtClean="0">
                <a:solidFill>
                  <a:srgbClr val="C00000"/>
                </a:solidFill>
              </a:rPr>
              <a:t>Надежда Андреевна Дурова</a:t>
            </a:r>
            <a:endParaRPr lang="ru-RU" sz="4800" b="1" dirty="0">
              <a:solidFill>
                <a:srgbClr val="C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алексей ермолов"/>
          <p:cNvPicPr>
            <a:picLocks noChangeAspect="1" noChangeArrowheads="1"/>
          </p:cNvPicPr>
          <p:nvPr/>
        </p:nvPicPr>
        <p:blipFill>
          <a:blip r:embed="rId2" cstate="print"/>
          <a:srcRect l="7500" t="3961" r="4374" b="14172"/>
          <a:stretch>
            <a:fillRect/>
          </a:stretch>
        </p:blipFill>
        <p:spPr bwMode="auto">
          <a:xfrm>
            <a:off x="142844" y="142852"/>
            <a:ext cx="5143536" cy="6785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286380" y="1928802"/>
            <a:ext cx="3286148" cy="2308324"/>
          </a:xfrm>
          <a:prstGeom prst="rect">
            <a:avLst/>
          </a:prstGeom>
          <a:solidFill>
            <a:srgbClr val="FFFF00"/>
          </a:solidFill>
          <a:effectLst>
            <a:glow rad="228600">
              <a:schemeClr val="accent6">
                <a:satMod val="175000"/>
                <a:alpha val="40000"/>
              </a:schemeClr>
            </a:glow>
          </a:effectLst>
        </p:spPr>
        <p:txBody>
          <a:bodyPr wrap="square" rtlCol="0">
            <a:spAutoFit/>
          </a:bodyPr>
          <a:lstStyle/>
          <a:p>
            <a:pPr algn="ctr"/>
            <a:r>
              <a:rPr lang="ru-RU" sz="4800" b="1" dirty="0" smtClean="0">
                <a:solidFill>
                  <a:srgbClr val="C00000"/>
                </a:solidFill>
              </a:rPr>
              <a:t>Алексей Петрович Ермолов</a:t>
            </a:r>
            <a:endParaRPr lang="ru-RU" sz="4800" b="1" dirty="0">
              <a:solidFill>
                <a:srgbClr val="C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михаил милорадович"/>
          <p:cNvPicPr>
            <a:picLocks noChangeAspect="1" noChangeArrowheads="1"/>
          </p:cNvPicPr>
          <p:nvPr/>
        </p:nvPicPr>
        <p:blipFill>
          <a:blip r:embed="rId2" cstate="print"/>
          <a:srcRect l="7500" t="3968" r="4374" b="15343"/>
          <a:stretch>
            <a:fillRect/>
          </a:stretch>
        </p:blipFill>
        <p:spPr bwMode="auto">
          <a:xfrm>
            <a:off x="3849440" y="357165"/>
            <a:ext cx="5008840" cy="6500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0" y="2571744"/>
            <a:ext cx="3786214" cy="2123658"/>
          </a:xfrm>
          <a:prstGeom prst="rect">
            <a:avLst/>
          </a:prstGeom>
          <a:solidFill>
            <a:srgbClr val="FFFF00"/>
          </a:solidFill>
          <a:effectLst>
            <a:glow rad="228600">
              <a:schemeClr val="accent6">
                <a:satMod val="175000"/>
                <a:alpha val="40000"/>
              </a:schemeClr>
            </a:glow>
          </a:effectLst>
        </p:spPr>
        <p:txBody>
          <a:bodyPr wrap="square" rtlCol="0">
            <a:spAutoFit/>
          </a:bodyPr>
          <a:lstStyle/>
          <a:p>
            <a:pPr algn="ctr"/>
            <a:r>
              <a:rPr lang="ru-RU" sz="4400" b="1" dirty="0" smtClean="0">
                <a:solidFill>
                  <a:srgbClr val="C00000"/>
                </a:solidFill>
              </a:rPr>
              <a:t>Михаил Андреевич Милорадович</a:t>
            </a:r>
            <a:endParaRPr lang="ru-RU" sz="4400" b="1"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Documents and Settings\---\Мои документы\Мои рисунки\карта наполеон 001.jpg"/>
          <p:cNvPicPr>
            <a:picLocks noChangeAspect="1" noChangeArrowheads="1"/>
          </p:cNvPicPr>
          <p:nvPr/>
        </p:nvPicPr>
        <p:blipFill>
          <a:blip r:embed="rId2" cstate="print"/>
          <a:srcRect l="4069" t="4308" r="2350" b="5217"/>
          <a:stretch>
            <a:fillRect/>
          </a:stretch>
        </p:blipFill>
        <p:spPr bwMode="auto">
          <a:xfrm>
            <a:off x="285720" y="0"/>
            <a:ext cx="8215370" cy="5000660"/>
          </a:xfrm>
          <a:prstGeom prst="rect">
            <a:avLst/>
          </a:prstGeom>
          <a:noFill/>
        </p:spPr>
      </p:pic>
      <p:sp>
        <p:nvSpPr>
          <p:cNvPr id="5" name="TextBox 4"/>
          <p:cNvSpPr txBox="1"/>
          <p:nvPr/>
        </p:nvSpPr>
        <p:spPr>
          <a:xfrm>
            <a:off x="428596" y="5000636"/>
            <a:ext cx="8358246" cy="181588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ru-RU" sz="2800" b="1" dirty="0" smtClean="0"/>
              <a:t>На карте жёлтым цветом выделена территория, которую контролировал Наполеон в 1812 году после завоевания ряда государств. Наступила очередь России. </a:t>
            </a:r>
            <a:endParaRPr lang="ru-RU" sz="28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1538" y="1643050"/>
            <a:ext cx="7500990" cy="304698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СПАСИБО ЗА ВНИМАНИЕ !</a:t>
            </a:r>
            <a:endParaRPr lang="ru-RU"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Картинка 7 из 585">
            <a:hlinkClick r:id="rId2"/>
          </p:cNvPr>
          <p:cNvPicPr>
            <a:picLocks noChangeAspect="1" noChangeArrowheads="1"/>
          </p:cNvPicPr>
          <p:nvPr/>
        </p:nvPicPr>
        <p:blipFill>
          <a:blip r:embed="rId3" cstate="print"/>
          <a:srcRect/>
          <a:stretch>
            <a:fillRect/>
          </a:stretch>
        </p:blipFill>
        <p:spPr bwMode="auto">
          <a:xfrm>
            <a:off x="5000628" y="142852"/>
            <a:ext cx="4029087" cy="6632242"/>
          </a:xfrm>
          <a:prstGeom prst="rect">
            <a:avLst/>
          </a:prstGeom>
          <a:noFill/>
        </p:spPr>
      </p:pic>
      <p:sp>
        <p:nvSpPr>
          <p:cNvPr id="3" name="TextBox 2"/>
          <p:cNvSpPr txBox="1"/>
          <p:nvPr/>
        </p:nvSpPr>
        <p:spPr>
          <a:xfrm>
            <a:off x="4929190" y="6488668"/>
            <a:ext cx="421481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Ж.Л. Давид. Наполеон в своём кабинете.</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Box 3"/>
          <p:cNvSpPr txBox="1"/>
          <p:nvPr/>
        </p:nvSpPr>
        <p:spPr>
          <a:xfrm>
            <a:off x="285720" y="1714488"/>
            <a:ext cx="4357686" cy="2677656"/>
          </a:xfrm>
          <a:prstGeom prst="rect">
            <a:avLst/>
          </a:prstGeom>
          <a:effectLst>
            <a:glow rad="1397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2800" b="1" dirty="0" smtClean="0"/>
              <a:t>12 июня 1812 года громадная французская армия вторглась в Россию. </a:t>
            </a:r>
          </a:p>
          <a:p>
            <a:pPr algn="ctr"/>
            <a:r>
              <a:rPr lang="ru-RU" sz="2800" b="1" dirty="0" smtClean="0"/>
              <a:t>Началась Отечественная война русского народа против захватчиков.</a:t>
            </a:r>
            <a:endParaRPr lang="ru-RU" sz="2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Картинка 4 из 474">
            <a:hlinkClick r:id="rId3"/>
          </p:cNvPr>
          <p:cNvPicPr>
            <a:picLocks noChangeAspect="1" noChangeArrowheads="1"/>
          </p:cNvPicPr>
          <p:nvPr/>
        </p:nvPicPr>
        <p:blipFill>
          <a:blip r:embed="rId4" cstate="print"/>
          <a:srcRect t="28466"/>
          <a:stretch>
            <a:fillRect/>
          </a:stretch>
        </p:blipFill>
        <p:spPr bwMode="auto">
          <a:xfrm>
            <a:off x="142844" y="428604"/>
            <a:ext cx="8858312" cy="3590422"/>
          </a:xfrm>
          <a:prstGeom prst="rect">
            <a:avLst/>
          </a:prstGeom>
          <a:noFill/>
        </p:spPr>
      </p:pic>
      <p:sp>
        <p:nvSpPr>
          <p:cNvPr id="3" name="TextBox 2"/>
          <p:cNvSpPr txBox="1"/>
          <p:nvPr/>
        </p:nvSpPr>
        <p:spPr>
          <a:xfrm>
            <a:off x="285720" y="4786322"/>
            <a:ext cx="8429684" cy="1938992"/>
          </a:xfrm>
          <a:prstGeom prst="rect">
            <a:avLst/>
          </a:prstGeom>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4000" b="1" dirty="0" smtClean="0"/>
              <a:t>Сначала нашей армии пришлось отступать.  Был оставлен город Смоленск.</a:t>
            </a:r>
            <a:endParaRPr lang="ru-RU" sz="4000" b="1" dirty="0"/>
          </a:p>
        </p:txBody>
      </p:sp>
      <p:sp>
        <p:nvSpPr>
          <p:cNvPr id="4" name="TextBox 3"/>
          <p:cNvSpPr txBox="1"/>
          <p:nvPr/>
        </p:nvSpPr>
        <p:spPr>
          <a:xfrm>
            <a:off x="5072066" y="4000504"/>
            <a:ext cx="3643338" cy="369332"/>
          </a:xfrm>
          <a:prstGeom prst="rect">
            <a:avLst/>
          </a:prstGeom>
          <a:noFill/>
        </p:spPr>
        <p:txBody>
          <a:bodyPr wrap="square" rtlCol="0">
            <a:spAutoFit/>
          </a:bodyPr>
          <a:lstStyle/>
          <a:p>
            <a:pPr algn="r"/>
            <a:r>
              <a:rPr lang="ru-RU" b="1" dirty="0" smtClean="0"/>
              <a:t>18 августа 1812 г.</a:t>
            </a:r>
            <a:endParaRPr lang="ru-RU" b="1" dirty="0"/>
          </a:p>
        </p:txBody>
      </p:sp>
      <p:pic>
        <p:nvPicPr>
          <p:cNvPr id="6" name="бородино_.mp3">
            <a:hlinkClick r:id="" action="ppaction://media"/>
          </p:cNvPr>
          <p:cNvPicPr>
            <a:picLocks noRot="1" noChangeAspect="1"/>
          </p:cNvPicPr>
          <p:nvPr>
            <a:audioFile r:link="rId1"/>
          </p:nvPr>
        </p:nvPicPr>
        <p:blipFill>
          <a:blip r:embed="rId5"/>
          <a:stretch>
            <a:fillRect/>
          </a:stretch>
        </p:blipFill>
        <p:spPr>
          <a:xfrm>
            <a:off x="8572528" y="442913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numSld="16">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Картинка 5 из 15768">
            <a:hlinkClick r:id="rId2"/>
          </p:cNvPr>
          <p:cNvPicPr>
            <a:picLocks noChangeAspect="1" noChangeArrowheads="1"/>
          </p:cNvPicPr>
          <p:nvPr/>
        </p:nvPicPr>
        <p:blipFill>
          <a:blip r:embed="rId3" cstate="print"/>
          <a:srcRect/>
          <a:stretch>
            <a:fillRect/>
          </a:stretch>
        </p:blipFill>
        <p:spPr bwMode="auto">
          <a:xfrm>
            <a:off x="3857620" y="142852"/>
            <a:ext cx="5134070" cy="6357982"/>
          </a:xfrm>
          <a:prstGeom prst="rect">
            <a:avLst/>
          </a:prstGeom>
          <a:noFill/>
        </p:spPr>
      </p:pic>
      <p:sp>
        <p:nvSpPr>
          <p:cNvPr id="3" name="TextBox 2"/>
          <p:cNvSpPr txBox="1"/>
          <p:nvPr/>
        </p:nvSpPr>
        <p:spPr>
          <a:xfrm>
            <a:off x="142844" y="2786058"/>
            <a:ext cx="4357718" cy="3970318"/>
          </a:xfrm>
          <a:prstGeom prst="rect">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800" b="1" dirty="0" smtClean="0"/>
              <a:t>Командование на себя всеми русскими войсками принял Михаил Илларионович Кутузов.</a:t>
            </a:r>
          </a:p>
          <a:p>
            <a:pPr algn="ctr"/>
            <a:r>
              <a:rPr lang="ru-RU" sz="2800" b="1" dirty="0" smtClean="0"/>
              <a:t>Кутузов понимал, что с каждым шагом в глубь Росси силы французов будут слабеть, а силы русских войск возрастать.</a:t>
            </a:r>
          </a:p>
        </p:txBody>
      </p:sp>
      <p:sp>
        <p:nvSpPr>
          <p:cNvPr id="4" name="TextBox 3"/>
          <p:cNvSpPr txBox="1"/>
          <p:nvPr/>
        </p:nvSpPr>
        <p:spPr>
          <a:xfrm>
            <a:off x="142844" y="428604"/>
            <a:ext cx="3429024" cy="193899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Светлейший князь Михаил Илларионович </a:t>
            </a:r>
            <a:r>
              <a:rPr lang="ru-RU"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Голенищев-Кутузов-Смоленский</a:t>
            </a:r>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vi-VN"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1745</a:t>
            </a:r>
            <a:r>
              <a:rPr lang="vi-VN"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1813</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Картинка 6 из 1686">
            <a:hlinkClick r:id="rId2"/>
          </p:cNvPr>
          <p:cNvPicPr>
            <a:picLocks noChangeAspect="1" noChangeArrowheads="1"/>
          </p:cNvPicPr>
          <p:nvPr/>
        </p:nvPicPr>
        <p:blipFill>
          <a:blip r:embed="rId3" cstate="print"/>
          <a:srcRect/>
          <a:stretch>
            <a:fillRect/>
          </a:stretch>
        </p:blipFill>
        <p:spPr bwMode="auto">
          <a:xfrm>
            <a:off x="500034" y="214290"/>
            <a:ext cx="7648593" cy="5079929"/>
          </a:xfrm>
          <a:prstGeom prst="rect">
            <a:avLst/>
          </a:prstGeom>
          <a:noFill/>
        </p:spPr>
      </p:pic>
      <p:sp>
        <p:nvSpPr>
          <p:cNvPr id="3" name="TextBox 2"/>
          <p:cNvSpPr txBox="1"/>
          <p:nvPr/>
        </p:nvSpPr>
        <p:spPr>
          <a:xfrm>
            <a:off x="357158" y="4734342"/>
            <a:ext cx="8501122" cy="2123658"/>
          </a:xfrm>
          <a:prstGeom prst="rect">
            <a:avLst/>
          </a:prstGeom>
          <a:effectLst>
            <a:outerShdw blurRad="76200" dist="12700" dir="8100000" sy="-23000" kx="800400" algn="br" rotWithShape="0">
              <a:prstClr val="black">
                <a:alpha val="2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sz="3600" b="1" dirty="0" smtClean="0"/>
              <a:t>Поэтому Кутузов продолжал отступать, пока под Можайском  не была найдена удобная позиция для сражения. </a:t>
            </a:r>
          </a:p>
          <a:p>
            <a:pPr algn="ctr"/>
            <a:endParaRPr lang="ru-RU" sz="2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Картинка 1 из 1686">
            <a:hlinkClick r:id="rId2"/>
          </p:cNvPr>
          <p:cNvPicPr>
            <a:picLocks noChangeAspect="1" noChangeArrowheads="1"/>
          </p:cNvPicPr>
          <p:nvPr/>
        </p:nvPicPr>
        <p:blipFill>
          <a:blip r:embed="rId3" cstate="print"/>
          <a:srcRect t="22468"/>
          <a:stretch>
            <a:fillRect/>
          </a:stretch>
        </p:blipFill>
        <p:spPr bwMode="auto">
          <a:xfrm>
            <a:off x="2000232" y="3286124"/>
            <a:ext cx="6594853" cy="3357586"/>
          </a:xfrm>
          <a:prstGeom prst="rect">
            <a:avLst/>
          </a:prstGeom>
          <a:noFill/>
        </p:spPr>
      </p:pic>
      <p:sp>
        <p:nvSpPr>
          <p:cNvPr id="3" name="TextBox 2"/>
          <p:cNvSpPr txBox="1"/>
          <p:nvPr/>
        </p:nvSpPr>
        <p:spPr>
          <a:xfrm>
            <a:off x="4929190" y="0"/>
            <a:ext cx="4000528"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3600" b="1" dirty="0" smtClean="0"/>
              <a:t>26 августа на Бородинском поле под неумолчный грохот артиллерии сошлись две огромные армии. </a:t>
            </a:r>
            <a:endParaRPr lang="ru-RU" sz="3600" b="1" dirty="0"/>
          </a:p>
        </p:txBody>
      </p:sp>
      <p:pic>
        <p:nvPicPr>
          <p:cNvPr id="20484" name="Picture 4" descr="Картинка 5 из 543">
            <a:hlinkClick r:id="rId4"/>
          </p:cNvPr>
          <p:cNvPicPr>
            <a:picLocks noChangeAspect="1" noChangeArrowheads="1"/>
          </p:cNvPicPr>
          <p:nvPr/>
        </p:nvPicPr>
        <p:blipFill>
          <a:blip r:embed="rId5" cstate="print"/>
          <a:srcRect/>
          <a:stretch>
            <a:fillRect/>
          </a:stretch>
        </p:blipFill>
        <p:spPr bwMode="auto">
          <a:xfrm>
            <a:off x="214282" y="0"/>
            <a:ext cx="4729195" cy="346038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Картинка 8 из 629">
            <a:hlinkClick r:id="rId2"/>
          </p:cNvPr>
          <p:cNvPicPr>
            <a:picLocks noChangeAspect="1" noChangeArrowheads="1"/>
          </p:cNvPicPr>
          <p:nvPr/>
        </p:nvPicPr>
        <p:blipFill>
          <a:blip r:embed="rId3" cstate="print"/>
          <a:srcRect/>
          <a:stretch>
            <a:fillRect/>
          </a:stretch>
        </p:blipFill>
        <p:spPr bwMode="auto">
          <a:xfrm>
            <a:off x="857224" y="0"/>
            <a:ext cx="7786742" cy="5259339"/>
          </a:xfrm>
          <a:prstGeom prst="rect">
            <a:avLst/>
          </a:prstGeom>
          <a:noFill/>
        </p:spPr>
      </p:pic>
      <p:sp>
        <p:nvSpPr>
          <p:cNvPr id="3" name="TextBox 2"/>
          <p:cNvSpPr txBox="1"/>
          <p:nvPr/>
        </p:nvSpPr>
        <p:spPr>
          <a:xfrm>
            <a:off x="0" y="5042118"/>
            <a:ext cx="9144000" cy="1815882"/>
          </a:xfrm>
          <a:prstGeom prst="rect">
            <a:avLst/>
          </a:prstGeom>
          <a:effectLst>
            <a:outerShdw blurRad="40000" dist="20000" dir="5400000" rotWithShape="0">
              <a:srgbClr val="000000">
                <a:alpha val="38000"/>
              </a:srgbClr>
            </a:outerShdw>
            <a:softEdge rad="635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800" b="1" dirty="0" smtClean="0"/>
              <a:t>Целый день битва длилась с переменным успехом. Когда стемнело, сражение замерло само собой. Наполеон при Бородино впервые не выиграл битву. Для русских это была значимая победа. </a:t>
            </a:r>
            <a:endParaRPr lang="ru-RU" sz="28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626</Words>
  <Application>Microsoft Office PowerPoint</Application>
  <PresentationFormat>Экран (4:3)</PresentationFormat>
  <Paragraphs>52</Paragraphs>
  <Slides>30</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Из   9.158  домов  уцелело 2.626.  Из 290 храмов уцелело 127.  На улицах лежало 12.000 человеческих трупов и 12.500 лошадиных.</vt:lpstr>
      <vt:lpstr>Слайд 14</vt:lpstr>
      <vt:lpstr>Слайд 15</vt:lpstr>
      <vt:lpstr>Слайд 16</vt:lpstr>
      <vt:lpstr>Прочитай и ответь:</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vector>
  </TitlesOfParts>
  <Company>WareZ Provider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c:creator>
  <cp:lastModifiedBy>cab</cp:lastModifiedBy>
  <cp:revision>44</cp:revision>
  <dcterms:created xsi:type="dcterms:W3CDTF">2010-01-02T11:51:30Z</dcterms:created>
  <dcterms:modified xsi:type="dcterms:W3CDTF">2010-12-18T08:52:04Z</dcterms:modified>
</cp:coreProperties>
</file>