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9" r:id="rId2"/>
    <p:sldId id="261" r:id="rId3"/>
    <p:sldId id="262" r:id="rId4"/>
    <p:sldId id="271" r:id="rId5"/>
    <p:sldId id="264" r:id="rId6"/>
    <p:sldId id="272" r:id="rId7"/>
    <p:sldId id="265" r:id="rId8"/>
    <p:sldId id="266" r:id="rId9"/>
    <p:sldId id="267" r:id="rId10"/>
    <p:sldId id="268" r:id="rId11"/>
    <p:sldId id="269" r:id="rId12"/>
    <p:sldId id="273" r:id="rId13"/>
    <p:sldId id="274" r:id="rId14"/>
    <p:sldId id="270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8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DEC2A-CA23-4654-8799-F05B344F7EA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690CEA-C06C-4C77-AB26-62A1A00D7793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5400" b="1" dirty="0" smtClean="0">
              <a:solidFill>
                <a:schemeClr val="accent5">
                  <a:lumMod val="50000"/>
                </a:schemeClr>
              </a:solidFill>
            </a:rPr>
            <a:t>К</a:t>
          </a:r>
          <a:endParaRPr lang="ru-RU" sz="5400" b="1" dirty="0">
            <a:solidFill>
              <a:schemeClr val="accent5">
                <a:lumMod val="50000"/>
              </a:schemeClr>
            </a:solidFill>
          </a:endParaRPr>
        </a:p>
      </dgm:t>
    </dgm:pt>
    <dgm:pt modelId="{C8DE64DE-7471-4716-9D63-A0F8E357D903}" type="parTrans" cxnId="{A561C695-F3CC-4377-92A9-161B0C016D19}">
      <dgm:prSet/>
      <dgm:spPr/>
      <dgm:t>
        <a:bodyPr/>
        <a:lstStyle/>
        <a:p>
          <a:endParaRPr lang="ru-RU"/>
        </a:p>
      </dgm:t>
    </dgm:pt>
    <dgm:pt modelId="{C4E64968-5CFE-4158-B569-8026737D0866}" type="sibTrans" cxnId="{A561C695-F3CC-4377-92A9-161B0C016D19}">
      <dgm:prSet/>
      <dgm:spPr/>
      <dgm:t>
        <a:bodyPr/>
        <a:lstStyle/>
        <a:p>
          <a:endParaRPr lang="ru-RU"/>
        </a:p>
      </dgm:t>
    </dgm:pt>
    <dgm:pt modelId="{F5768AC6-BC0B-4F2A-AFCE-9BDECEFF2D14}">
      <dgm:prSet phldrT="[Текст]" phldr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4D26F020-2A78-492D-ADE9-20DBB81AA310}" type="parTrans" cxnId="{8974794E-120A-4C2A-904D-C92D5CB22AEC}">
      <dgm:prSet/>
      <dgm:spPr/>
      <dgm:t>
        <a:bodyPr/>
        <a:lstStyle/>
        <a:p>
          <a:endParaRPr lang="ru-RU"/>
        </a:p>
      </dgm:t>
    </dgm:pt>
    <dgm:pt modelId="{26FC4B0C-BBD2-4B55-80B6-CEBD1F298894}" type="sibTrans" cxnId="{8974794E-120A-4C2A-904D-C92D5CB22AEC}">
      <dgm:prSet/>
      <dgm:spPr/>
      <dgm:t>
        <a:bodyPr/>
        <a:lstStyle/>
        <a:p>
          <a:endParaRPr lang="ru-RU"/>
        </a:p>
      </dgm:t>
    </dgm:pt>
    <dgm:pt modelId="{358AC612-E871-46B0-8003-C857180B2832}">
      <dgm:prSet phldrT="[Текст]" phldr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84B35F83-56A8-4CB3-B92F-AC6B84B3B533}" type="parTrans" cxnId="{9150D3A2-A119-45E1-921E-5E7864E6E8B8}">
      <dgm:prSet/>
      <dgm:spPr/>
      <dgm:t>
        <a:bodyPr/>
        <a:lstStyle/>
        <a:p>
          <a:endParaRPr lang="ru-RU"/>
        </a:p>
      </dgm:t>
    </dgm:pt>
    <dgm:pt modelId="{1EFD8D40-FD4F-4D43-8158-0ADBA85B8A60}" type="sibTrans" cxnId="{9150D3A2-A119-45E1-921E-5E7864E6E8B8}">
      <dgm:prSet/>
      <dgm:spPr/>
      <dgm:t>
        <a:bodyPr/>
        <a:lstStyle/>
        <a:p>
          <a:endParaRPr lang="ru-RU"/>
        </a:p>
      </dgm:t>
    </dgm:pt>
    <dgm:pt modelId="{001A659C-E96D-4735-B288-ACC8631A03D2}" type="pres">
      <dgm:prSet presAssocID="{93DDEC2A-CA23-4654-8799-F05B344F7EA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D36B0F-4EFD-47C6-A05C-621E8AD20BD1}" type="pres">
      <dgm:prSet presAssocID="{03690CEA-C06C-4C77-AB26-62A1A00D77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2ADB81-B8D9-4DF1-961D-AA10582D10CB}" type="pres">
      <dgm:prSet presAssocID="{C4E64968-5CFE-4158-B569-8026737D0866}" presName="sibTrans" presStyleLbl="sibTrans2D1" presStyleIdx="0" presStyleCnt="3" custScaleX="97817" custScaleY="17595"/>
      <dgm:spPr/>
      <dgm:t>
        <a:bodyPr/>
        <a:lstStyle/>
        <a:p>
          <a:endParaRPr lang="ru-RU"/>
        </a:p>
      </dgm:t>
    </dgm:pt>
    <dgm:pt modelId="{9388C9AD-5FE7-4EF9-9730-440B11311642}" type="pres">
      <dgm:prSet presAssocID="{C4E64968-5CFE-4158-B569-8026737D086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F90F21E-E692-48C1-BF6F-5085508C7C8B}" type="pres">
      <dgm:prSet presAssocID="{F5768AC6-BC0B-4F2A-AFCE-9BDECEFF2D14}" presName="node" presStyleLbl="node1" presStyleIdx="1" presStyleCnt="3" custScaleX="62716" custScaleY="109200" custRadScaleRad="100249" custRadScaleInc="-3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76CCC-7125-4E6F-B366-02053842FA3D}" type="pres">
      <dgm:prSet presAssocID="{26FC4B0C-BBD2-4B55-80B6-CEBD1F298894}" presName="sibTrans" presStyleLbl="sibTrans2D1" presStyleIdx="1" presStyleCnt="3" custFlipVert="1" custFlipHor="1" custScaleX="21138" custScaleY="63606" custLinFactNeighborX="-98926" custLinFactNeighborY="-80092"/>
      <dgm:spPr/>
      <dgm:t>
        <a:bodyPr/>
        <a:lstStyle/>
        <a:p>
          <a:endParaRPr lang="ru-RU"/>
        </a:p>
      </dgm:t>
    </dgm:pt>
    <dgm:pt modelId="{BCFD7D00-DB3C-4CA7-BFF9-5E042863E48F}" type="pres">
      <dgm:prSet presAssocID="{26FC4B0C-BBD2-4B55-80B6-CEBD1F29889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96BF2D2B-A947-4D3C-87C1-47BE843C0077}" type="pres">
      <dgm:prSet presAssocID="{358AC612-E871-46B0-8003-C857180B2832}" presName="node" presStyleLbl="node1" presStyleIdx="2" presStyleCnt="3" custScaleX="61996" custScaleY="108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E2D1E-71A3-40AF-A85B-95A86FA15A4C}" type="pres">
      <dgm:prSet presAssocID="{1EFD8D40-FD4F-4D43-8158-0ADBA85B8A60}" presName="sibTrans" presStyleLbl="sibTrans2D1" presStyleIdx="2" presStyleCnt="3" custScaleX="99047" custScaleY="15882"/>
      <dgm:spPr/>
      <dgm:t>
        <a:bodyPr/>
        <a:lstStyle/>
        <a:p>
          <a:endParaRPr lang="ru-RU"/>
        </a:p>
      </dgm:t>
    </dgm:pt>
    <dgm:pt modelId="{0B25862D-B3FB-4E0B-A2D8-2CFAC14DD85D}" type="pres">
      <dgm:prSet presAssocID="{1EFD8D40-FD4F-4D43-8158-0ADBA85B8A60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5F1E9B2-A4A7-4E77-91DB-4E02704C597E}" type="presOf" srcId="{03690CEA-C06C-4C77-AB26-62A1A00D7793}" destId="{12D36B0F-4EFD-47C6-A05C-621E8AD20BD1}" srcOrd="0" destOrd="0" presId="urn:microsoft.com/office/officeart/2005/8/layout/cycle7"/>
    <dgm:cxn modelId="{6FA4059E-3101-4359-98FA-C6B83D78CC8A}" type="presOf" srcId="{1EFD8D40-FD4F-4D43-8158-0ADBA85B8A60}" destId="{9E2E2D1E-71A3-40AF-A85B-95A86FA15A4C}" srcOrd="0" destOrd="0" presId="urn:microsoft.com/office/officeart/2005/8/layout/cycle7"/>
    <dgm:cxn modelId="{9150D3A2-A119-45E1-921E-5E7864E6E8B8}" srcId="{93DDEC2A-CA23-4654-8799-F05B344F7EA9}" destId="{358AC612-E871-46B0-8003-C857180B2832}" srcOrd="2" destOrd="0" parTransId="{84B35F83-56A8-4CB3-B92F-AC6B84B3B533}" sibTransId="{1EFD8D40-FD4F-4D43-8158-0ADBA85B8A60}"/>
    <dgm:cxn modelId="{AEDE4743-0F41-49EC-B4B1-3FFD926F77F0}" type="presOf" srcId="{26FC4B0C-BBD2-4B55-80B6-CEBD1F298894}" destId="{8D976CCC-7125-4E6F-B366-02053842FA3D}" srcOrd="0" destOrd="0" presId="urn:microsoft.com/office/officeart/2005/8/layout/cycle7"/>
    <dgm:cxn modelId="{DA23442B-902A-4C00-AFFD-3564649FEB60}" type="presOf" srcId="{93DDEC2A-CA23-4654-8799-F05B344F7EA9}" destId="{001A659C-E96D-4735-B288-ACC8631A03D2}" srcOrd="0" destOrd="0" presId="urn:microsoft.com/office/officeart/2005/8/layout/cycle7"/>
    <dgm:cxn modelId="{8974794E-120A-4C2A-904D-C92D5CB22AEC}" srcId="{93DDEC2A-CA23-4654-8799-F05B344F7EA9}" destId="{F5768AC6-BC0B-4F2A-AFCE-9BDECEFF2D14}" srcOrd="1" destOrd="0" parTransId="{4D26F020-2A78-492D-ADE9-20DBB81AA310}" sibTransId="{26FC4B0C-BBD2-4B55-80B6-CEBD1F298894}"/>
    <dgm:cxn modelId="{C4F33BF2-6154-425F-99D7-A5D6454D6673}" type="presOf" srcId="{1EFD8D40-FD4F-4D43-8158-0ADBA85B8A60}" destId="{0B25862D-B3FB-4E0B-A2D8-2CFAC14DD85D}" srcOrd="1" destOrd="0" presId="urn:microsoft.com/office/officeart/2005/8/layout/cycle7"/>
    <dgm:cxn modelId="{8EBEB5F8-4F41-44A4-BAA9-6DA84B92A801}" type="presOf" srcId="{C4E64968-5CFE-4158-B569-8026737D0866}" destId="{422ADB81-B8D9-4DF1-961D-AA10582D10CB}" srcOrd="0" destOrd="0" presId="urn:microsoft.com/office/officeart/2005/8/layout/cycle7"/>
    <dgm:cxn modelId="{C570A1EF-3A46-44A5-9274-BEAE9B7840BD}" type="presOf" srcId="{358AC612-E871-46B0-8003-C857180B2832}" destId="{96BF2D2B-A947-4D3C-87C1-47BE843C0077}" srcOrd="0" destOrd="0" presId="urn:microsoft.com/office/officeart/2005/8/layout/cycle7"/>
    <dgm:cxn modelId="{6844255D-BF60-43C8-A77B-DE88F6CBF122}" type="presOf" srcId="{C4E64968-5CFE-4158-B569-8026737D0866}" destId="{9388C9AD-5FE7-4EF9-9730-440B11311642}" srcOrd="1" destOrd="0" presId="urn:microsoft.com/office/officeart/2005/8/layout/cycle7"/>
    <dgm:cxn modelId="{9487D3AC-7A96-4CE0-9F93-59D11926B689}" type="presOf" srcId="{26FC4B0C-BBD2-4B55-80B6-CEBD1F298894}" destId="{BCFD7D00-DB3C-4CA7-BFF9-5E042863E48F}" srcOrd="1" destOrd="0" presId="urn:microsoft.com/office/officeart/2005/8/layout/cycle7"/>
    <dgm:cxn modelId="{EF90F87B-67F8-4546-B12F-F94DB3AD6799}" type="presOf" srcId="{F5768AC6-BC0B-4F2A-AFCE-9BDECEFF2D14}" destId="{FF90F21E-E692-48C1-BF6F-5085508C7C8B}" srcOrd="0" destOrd="0" presId="urn:microsoft.com/office/officeart/2005/8/layout/cycle7"/>
    <dgm:cxn modelId="{A561C695-F3CC-4377-92A9-161B0C016D19}" srcId="{93DDEC2A-CA23-4654-8799-F05B344F7EA9}" destId="{03690CEA-C06C-4C77-AB26-62A1A00D7793}" srcOrd="0" destOrd="0" parTransId="{C8DE64DE-7471-4716-9D63-A0F8E357D903}" sibTransId="{C4E64968-5CFE-4158-B569-8026737D0866}"/>
    <dgm:cxn modelId="{44C315CD-2321-472B-8179-41955DC73E59}" type="presParOf" srcId="{001A659C-E96D-4735-B288-ACC8631A03D2}" destId="{12D36B0F-4EFD-47C6-A05C-621E8AD20BD1}" srcOrd="0" destOrd="0" presId="urn:microsoft.com/office/officeart/2005/8/layout/cycle7"/>
    <dgm:cxn modelId="{0209A0AD-AF8D-4637-85DF-E9EA142AB3F0}" type="presParOf" srcId="{001A659C-E96D-4735-B288-ACC8631A03D2}" destId="{422ADB81-B8D9-4DF1-961D-AA10582D10CB}" srcOrd="1" destOrd="0" presId="urn:microsoft.com/office/officeart/2005/8/layout/cycle7"/>
    <dgm:cxn modelId="{C7AE482D-D78B-4B34-A3EF-5915E22A262C}" type="presParOf" srcId="{422ADB81-B8D9-4DF1-961D-AA10582D10CB}" destId="{9388C9AD-5FE7-4EF9-9730-440B11311642}" srcOrd="0" destOrd="0" presId="urn:microsoft.com/office/officeart/2005/8/layout/cycle7"/>
    <dgm:cxn modelId="{991F8382-82D2-48F8-B74D-3A362EF5C69F}" type="presParOf" srcId="{001A659C-E96D-4735-B288-ACC8631A03D2}" destId="{FF90F21E-E692-48C1-BF6F-5085508C7C8B}" srcOrd="2" destOrd="0" presId="urn:microsoft.com/office/officeart/2005/8/layout/cycle7"/>
    <dgm:cxn modelId="{BE9FECEF-97A8-4C55-9228-4DF44B552555}" type="presParOf" srcId="{001A659C-E96D-4735-B288-ACC8631A03D2}" destId="{8D976CCC-7125-4E6F-B366-02053842FA3D}" srcOrd="3" destOrd="0" presId="urn:microsoft.com/office/officeart/2005/8/layout/cycle7"/>
    <dgm:cxn modelId="{04156B09-CB18-44BA-B6AB-1087BE2675E7}" type="presParOf" srcId="{8D976CCC-7125-4E6F-B366-02053842FA3D}" destId="{BCFD7D00-DB3C-4CA7-BFF9-5E042863E48F}" srcOrd="0" destOrd="0" presId="urn:microsoft.com/office/officeart/2005/8/layout/cycle7"/>
    <dgm:cxn modelId="{69E434B2-26F0-4A85-81F7-1D264EB6F7F6}" type="presParOf" srcId="{001A659C-E96D-4735-B288-ACC8631A03D2}" destId="{96BF2D2B-A947-4D3C-87C1-47BE843C0077}" srcOrd="4" destOrd="0" presId="urn:microsoft.com/office/officeart/2005/8/layout/cycle7"/>
    <dgm:cxn modelId="{CF375B6A-03D9-4BBC-B8AE-232D033DAA65}" type="presParOf" srcId="{001A659C-E96D-4735-B288-ACC8631A03D2}" destId="{9E2E2D1E-71A3-40AF-A85B-95A86FA15A4C}" srcOrd="5" destOrd="0" presId="urn:microsoft.com/office/officeart/2005/8/layout/cycle7"/>
    <dgm:cxn modelId="{BB98D5FA-CE03-4437-ACC0-3FD365891C51}" type="presParOf" srcId="{9E2E2D1E-71A3-40AF-A85B-95A86FA15A4C}" destId="{0B25862D-B3FB-4E0B-A2D8-2CFAC14DD85D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B268E-CD4F-45C1-88AF-3E4B76881469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31B37-B48A-4F9C-ACC5-697F8E4B74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D9D08-C1B2-40BC-826E-B48D3A343CB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D9D08-C1B2-40BC-826E-B48D3A343CB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Урок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обучения грамоте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3786190"/>
            <a:ext cx="4000528" cy="2000264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Презентацию составила учитель начальных классов  МБОУ </a:t>
            </a:r>
            <a:r>
              <a:rPr lang="ru-RU" smtClean="0">
                <a:solidFill>
                  <a:schemeClr val="tx1"/>
                </a:solidFill>
              </a:rPr>
              <a:t>Школа </a:t>
            </a:r>
          </a:p>
          <a:p>
            <a:pPr algn="l"/>
            <a:r>
              <a:rPr lang="ru-RU" smtClean="0">
                <a:solidFill>
                  <a:schemeClr val="tx1"/>
                </a:solidFill>
              </a:rPr>
              <a:t>№ </a:t>
            </a:r>
            <a:r>
              <a:rPr lang="ru-RU" dirty="0" smtClean="0">
                <a:solidFill>
                  <a:schemeClr val="tx1"/>
                </a:solidFill>
              </a:rPr>
              <a:t>116 г.Уфы Егорова О.Б.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357561"/>
            <a:ext cx="2428892" cy="299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271464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11500" b="1" cap="none" spc="0" dirty="0">
              <a:ln w="38100"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29256" y="500042"/>
            <a:ext cx="347813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11500" b="1" cap="none" spc="0" dirty="0">
              <a:ln w="38100"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0817" y="2643182"/>
            <a:ext cx="398713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endParaRPr lang="ru-RU" sz="11500" b="1" cap="none" spc="0" dirty="0">
              <a:ln w="38100"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714884"/>
            <a:ext cx="271464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</a:t>
            </a:r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11500" b="1" cap="none" spc="0" dirty="0">
              <a:ln w="38100"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4857760"/>
            <a:ext cx="271464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</a:t>
            </a:r>
            <a:r>
              <a:rPr lang="ru-RU" sz="11500" b="1" cap="none" spc="0" dirty="0" smtClean="0">
                <a:ln w="38100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11500" b="1" cap="none" spc="0" dirty="0">
              <a:ln w="38100"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14348" y="2071678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857884" y="2143116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14678" y="4286256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6500834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00760" y="6429396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00760" y="6643710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214678" y="4500570"/>
            <a:ext cx="100013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ЧИТАЕМ В БУКВАРЕ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Рисунок 6" descr="Копия (2) CCF30112009_0000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4" y="500042"/>
            <a:ext cx="2593781" cy="32146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928934"/>
            <a:ext cx="6969466" cy="35719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КЕГЛИ-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</a:t>
            </a:r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b="0" dirty="0" smtClean="0">
                <a:solidFill>
                  <a:schemeClr val="tx1"/>
                </a:solidFill>
              </a:rPr>
              <a:t>.Деревянные </a:t>
            </a:r>
            <a:r>
              <a:rPr lang="ru-RU" b="0" dirty="0">
                <a:solidFill>
                  <a:schemeClr val="tx1"/>
                </a:solidFill>
              </a:rPr>
              <a:t>точеные столбики </a:t>
            </a:r>
            <a:r>
              <a:rPr lang="ru-RU" b="0" dirty="0" smtClean="0">
                <a:solidFill>
                  <a:schemeClr val="tx1"/>
                </a:solidFill>
              </a:rPr>
              <a:t>   для </a:t>
            </a:r>
            <a:r>
              <a:rPr lang="ru-RU" b="0" dirty="0">
                <a:solidFill>
                  <a:schemeClr val="tx1"/>
                </a:solidFill>
              </a:rPr>
              <a:t>этой игры</a:t>
            </a:r>
            <a:r>
              <a:rPr lang="ru-RU" b="0" dirty="0" smtClean="0">
                <a:solidFill>
                  <a:schemeClr val="tx1"/>
                </a:solidFill>
              </a:rPr>
              <a:t>.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/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smtClean="0">
                <a:solidFill>
                  <a:schemeClr val="tx1"/>
                </a:solidFill>
              </a:rPr>
              <a:t>              </a:t>
            </a:r>
            <a:r>
              <a:rPr lang="ru-RU" b="0" dirty="0"/>
              <a:t/>
            </a:r>
            <a:br>
              <a:rPr lang="ru-RU" b="0" dirty="0"/>
            </a:br>
            <a:r>
              <a:rPr lang="ru-RU" b="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85728"/>
            <a:ext cx="7843838" cy="535785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                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                   1.Игра</a:t>
            </a:r>
            <a:endParaRPr lang="ru-RU" sz="3200" dirty="0"/>
          </a:p>
        </p:txBody>
      </p:sp>
      <p:sp>
        <p:nvSpPr>
          <p:cNvPr id="29698" name="AutoShape 2" descr="https://im2-tub-ru.yandex.net/i?id=381359c4d309043cf3bca79efc09d495&amp;n=33&amp;h=215&amp;w=23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0" name="Picture 4" descr="C:\Users\Ольга\Desktop\2222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571481"/>
            <a:ext cx="3286148" cy="3255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Калина- </a:t>
            </a:r>
            <a:r>
              <a:rPr lang="ru-RU" dirty="0">
                <a:solidFill>
                  <a:schemeClr val="tx1"/>
                </a:solidFill>
              </a:rPr>
              <a:t>кустарник</a:t>
            </a:r>
            <a:r>
              <a:rPr lang="ru-RU" b="0" dirty="0">
                <a:solidFill>
                  <a:schemeClr val="tx1"/>
                </a:solidFill>
              </a:rPr>
              <a:t> с красивыми съедобными ягодами.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22" name="Picture 2" descr="C:\Users\Ольга\Desktop\0_39cf0_d9b92ba8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69427"/>
            <a:ext cx="5429288" cy="4061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57298"/>
            <a:ext cx="8358246" cy="1107996"/>
          </a:xfrm>
          <a:prstGeom prst="rect">
            <a:avLst/>
          </a:prstGeom>
          <a:solidFill>
            <a:schemeClr val="accent5"/>
          </a:solidFill>
          <a:effectLst>
            <a:glow rad="228600">
              <a:schemeClr val="accent1">
                <a:lumMod val="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БУКВА 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ЕЕ РАБОТА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Копия (3) CCF30112009_000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14348" y="3429000"/>
            <a:ext cx="2571768" cy="31797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graphicFrame>
        <p:nvGraphicFramePr>
          <p:cNvPr id="5" name="Схема 4"/>
          <p:cNvGraphicFramePr/>
          <p:nvPr/>
        </p:nvGraphicFramePr>
        <p:xfrm>
          <a:off x="3857620" y="2786058"/>
          <a:ext cx="507209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 flipV="1">
            <a:off x="4429124" y="5500702"/>
            <a:ext cx="1143008" cy="928694"/>
          </a:xfrm>
          <a:prstGeom prst="line">
            <a:avLst/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ый треугольник 19"/>
          <p:cNvSpPr/>
          <p:nvPr/>
        </p:nvSpPr>
        <p:spPr>
          <a:xfrm flipH="1">
            <a:off x="7643834" y="5500702"/>
            <a:ext cx="1071570" cy="928694"/>
          </a:xfrm>
          <a:prstGeom prst="rt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58246" cy="142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НАЙТИ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В ГОРОДЕ АЗБУКА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CF30112009_0000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71472" y="2714620"/>
            <a:ext cx="2928958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CCF30112009_0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2428868"/>
            <a:ext cx="3544953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714619"/>
            <a:ext cx="1195393" cy="137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58246" cy="142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Город Азбука, район парных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согласных, улица Глухих.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CF30112009_0000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71472" y="2714620"/>
            <a:ext cx="2928958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CCF30112009_0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2500306"/>
            <a:ext cx="3544953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928934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 flipH="1">
            <a:off x="1928794" y="214291"/>
            <a:ext cx="4786346" cy="2714644"/>
          </a:xfrm>
          <a:prstGeom prst="wedgeEllipseCallout">
            <a:avLst>
              <a:gd name="adj1" fmla="val -37279"/>
              <a:gd name="adj2" fmla="val 6053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214422"/>
            <a:ext cx="6000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Спасибо!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Содержимое 3" descr="CCF30112009_0000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28596" y="2948100"/>
            <a:ext cx="2857520" cy="3624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CCF30112009_0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643570" y="3357562"/>
            <a:ext cx="3313760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86808" cy="7858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ГОРОД 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АЗБУКА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CF30112009_0000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1857364"/>
            <a:ext cx="2000264" cy="27506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Копия (2) CCF30112009_000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428992" y="1428736"/>
            <a:ext cx="2014062" cy="24961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Копия (3) CCF30112009_00000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643702" y="1785926"/>
            <a:ext cx="2169636" cy="26825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CCF30112009_0000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071802" y="4214818"/>
            <a:ext cx="2643206" cy="24502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58246" cy="142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НАЙТИ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В ГОРОДЕ АЗБУКА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CF30112009_0000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71472" y="2714620"/>
            <a:ext cx="2928958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CCF30112009_0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2428868"/>
            <a:ext cx="3544953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714619"/>
            <a:ext cx="1195393" cy="137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Голова на ножке, в голове горошки.</a:t>
            </a:r>
            <a:b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Солнце жжет макушку,</a:t>
            </a:r>
            <a:b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Сделать хочет погремушку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home\Desktop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14818"/>
            <a:ext cx="1581150" cy="1966906"/>
          </a:xfrm>
          <a:prstGeom prst="rect">
            <a:avLst/>
          </a:prstGeom>
          <a:noFill/>
        </p:spPr>
      </p:pic>
      <p:pic>
        <p:nvPicPr>
          <p:cNvPr id="1027" name="Picture 3" descr="C:\Users\home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786058"/>
            <a:ext cx="2152650" cy="212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521497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 Крыльце — Красивый Кот,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Кашу Курица Клюет,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Кормит Кошечка Котят,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Кличет Козочка Козлят.</a:t>
            </a:r>
          </a:p>
          <a:p>
            <a:endParaRPr lang="ru-RU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3857628"/>
            <a:ext cx="2310248" cy="1862048"/>
          </a:xfrm>
          <a:prstGeom prst="rect">
            <a:avLst/>
          </a:prstGeom>
          <a:solidFill>
            <a:srgbClr val="CCFFFF"/>
          </a:solidFill>
          <a:effectLst>
            <a:glow rad="228600">
              <a:schemeClr val="accent1">
                <a:lumMod val="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500" b="1" dirty="0" err="1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Кк</a:t>
            </a:r>
            <a:endParaRPr lang="ru-RU" sz="11500" b="1" cap="none" spc="0" dirty="0">
              <a:ln w="3810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тихи про букву К, карт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143248"/>
            <a:ext cx="3357586" cy="3143271"/>
          </a:xfrm>
          <a:prstGeom prst="rect">
            <a:avLst/>
          </a:prstGeom>
          <a:noFill/>
        </p:spPr>
      </p:pic>
      <p:pic>
        <p:nvPicPr>
          <p:cNvPr id="2052" name="Picture 4" descr="Стихи на букву К для дете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9775" y="500042"/>
            <a:ext cx="4713637" cy="41434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flipV="1">
            <a:off x="2286000" y="928671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000240"/>
            <a:ext cx="8358246" cy="1938992"/>
          </a:xfrm>
          <a:prstGeom prst="rect">
            <a:avLst/>
          </a:prstGeom>
          <a:solidFill>
            <a:schemeClr val="accent5"/>
          </a:solidFill>
          <a:effectLst>
            <a:glow rad="228600">
              <a:schemeClr val="accent1">
                <a:lumMod val="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БУКВА 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ЕЕ РАБОТА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Копия (3) CCF30112009_000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14348" y="3429000"/>
            <a:ext cx="2571768" cy="31797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58246" cy="142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НАЙТИ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В ГОРОДЕ АЗБУКА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CF30112009_0000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71472" y="2714620"/>
            <a:ext cx="2928958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CCF30112009_0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2428868"/>
            <a:ext cx="3544953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714619"/>
            <a:ext cx="1195393" cy="137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0"/>
            <a:ext cx="43094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i="1" dirty="0" err="1" smtClean="0">
                <a:ln w="28575">
                  <a:solidFill>
                    <a:srgbClr val="004D86"/>
                  </a:solidFill>
                </a:ln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Физминутка</a:t>
            </a:r>
            <a:endParaRPr lang="ru-RU" sz="4800" i="1" cap="none" spc="0" dirty="0">
              <a:ln w="28575">
                <a:solidFill>
                  <a:srgbClr val="004D86"/>
                </a:solidFill>
              </a:ln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66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072074"/>
            <a:ext cx="1134363" cy="1604459"/>
          </a:xfrm>
          <a:prstGeom prst="rect">
            <a:avLst/>
          </a:prstGeom>
        </p:spPr>
      </p:pic>
      <p:pic>
        <p:nvPicPr>
          <p:cNvPr id="8" name="Рисунок 7" descr="584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580" y="3643314"/>
            <a:ext cx="1847420" cy="1765312"/>
          </a:xfrm>
          <a:prstGeom prst="rect">
            <a:avLst/>
          </a:prstGeom>
        </p:spPr>
      </p:pic>
      <p:pic>
        <p:nvPicPr>
          <p:cNvPr id="13" name="Рисунок 12" descr="6037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1472" y="2285993"/>
            <a:ext cx="1214446" cy="1357321"/>
          </a:xfrm>
          <a:prstGeom prst="rect">
            <a:avLst/>
          </a:prstGeom>
        </p:spPr>
      </p:pic>
      <p:pic>
        <p:nvPicPr>
          <p:cNvPr id="8193" name="Picture 1" descr="C:\Users\Ольга\Desktop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785794"/>
            <a:ext cx="5626323" cy="56436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</TotalTime>
  <Words>84</Words>
  <PresentationFormat>Экран (4:3)</PresentationFormat>
  <Paragraphs>43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Урок обучения грамоте</vt:lpstr>
      <vt:lpstr>ГОРОД  АЗБУКА</vt:lpstr>
      <vt:lpstr>НАЙТИ ДОМ В ГОРОДЕ АЗБУКА</vt:lpstr>
      <vt:lpstr>Слайд 4</vt:lpstr>
      <vt:lpstr>Слайд 5</vt:lpstr>
      <vt:lpstr>Слайд 6</vt:lpstr>
      <vt:lpstr>Слайд 7</vt:lpstr>
      <vt:lpstr>НАЙТИ ДОМ В ГОРОДЕ АЗБУКА</vt:lpstr>
      <vt:lpstr>Слайд 9</vt:lpstr>
      <vt:lpstr>Слайд 10</vt:lpstr>
      <vt:lpstr>ЧИТАЕМ В БУКВАРЕ</vt:lpstr>
      <vt:lpstr>          КЕГЛИ-          2.Деревянные точеные столбики    для этой игры.                  </vt:lpstr>
      <vt:lpstr>Калина- кустарник с красивыми съедобными ягодами. </vt:lpstr>
      <vt:lpstr>Слайд 14</vt:lpstr>
      <vt:lpstr>НАЙТИ ДОМ В ГОРОДЕ АЗБУКА</vt:lpstr>
      <vt:lpstr>Город Азбука, район парных согласных, улица Глухих.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обучения грамоте</dc:title>
  <dc:creator>Ольга</dc:creator>
  <cp:lastModifiedBy>Ольга</cp:lastModifiedBy>
  <cp:revision>8</cp:revision>
  <dcterms:created xsi:type="dcterms:W3CDTF">2016-11-07T14:06:39Z</dcterms:created>
  <dcterms:modified xsi:type="dcterms:W3CDTF">2016-11-07T15:19:20Z</dcterms:modified>
</cp:coreProperties>
</file>