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75" r:id="rId10"/>
    <p:sldId id="276" r:id="rId11"/>
    <p:sldId id="263" r:id="rId12"/>
    <p:sldId id="264" r:id="rId13"/>
    <p:sldId id="265" r:id="rId14"/>
    <p:sldId id="266" r:id="rId15"/>
    <p:sldId id="277" r:id="rId16"/>
    <p:sldId id="278" r:id="rId17"/>
    <p:sldId id="271" r:id="rId18"/>
    <p:sldId id="272" r:id="rId19"/>
    <p:sldId id="269" r:id="rId20"/>
    <p:sldId id="270" r:id="rId21"/>
    <p:sldId id="273" r:id="rId22"/>
    <p:sldId id="274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88889" autoAdjust="0"/>
  </p:normalViewPr>
  <p:slideViewPr>
    <p:cSldViewPr>
      <p:cViewPr varScale="1">
        <p:scale>
          <a:sx n="41" d="100"/>
          <a:sy n="41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4796-7A0B-443F-916A-A1189DCE3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1900-8AFF-4D8C-9962-4C31ACEE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084640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8185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                     Игра, </a:t>
            </a:r>
          </a:p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как средство речевого развития</a:t>
            </a:r>
          </a:p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 детей дошкольного возраста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7518"/>
          </a:xfrm>
        </p:spPr>
      </p:pic>
      <p:pic>
        <p:nvPicPr>
          <p:cNvPr id="5" name="Рисунок 4" descr="IMG_7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4355976" cy="3266982"/>
          </a:xfrm>
          <a:prstGeom prst="rect">
            <a:avLst/>
          </a:prstGeom>
        </p:spPr>
      </p:pic>
      <p:pic>
        <p:nvPicPr>
          <p:cNvPr id="6" name="Рисунок 5" descr="IMG_7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409194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77937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536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56490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разными мозаиками также улучшают мелкую моторику, развивают сообразительность и творческие способности.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41277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Мозаика.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IMG_7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839" y="2689594"/>
            <a:ext cx="4237875" cy="3556448"/>
          </a:xfrm>
          <a:prstGeom prst="rect">
            <a:avLst/>
          </a:prstGeom>
        </p:spPr>
      </p:pic>
      <p:pic>
        <p:nvPicPr>
          <p:cNvPr id="7" name="Рисунок 6" descr="IMG_7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764704"/>
            <a:ext cx="4547997" cy="3410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8464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940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42088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Красочные картинки разовьют внимательность, сообразительность, координирование работы глаз и кистей и нужную нам мелкую моторику.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12474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Пазлы.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pic>
        <p:nvPicPr>
          <p:cNvPr id="5" name="Рисунок 4" descr="IMG_7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235963" cy="3176972"/>
          </a:xfrm>
          <a:prstGeom prst="rect">
            <a:avLst/>
          </a:prstGeom>
        </p:spPr>
      </p:pic>
      <p:pic>
        <p:nvPicPr>
          <p:cNvPr id="6" name="Рисунок 5" descr="IMG_7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96952"/>
            <a:ext cx="4353365" cy="3265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4581128"/>
            <a:ext cx="339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«Собери правильно».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59738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9409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980728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Дидактические игры.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7728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Способствуют: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996952"/>
            <a:ext cx="5631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Развитию связной речи;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Совершенствованию грамматической </a:t>
            </a:r>
          </a:p>
          <a:p>
            <a:r>
              <a:rPr lang="ru-RU" sz="2400" b="1" dirty="0" smtClean="0"/>
              <a:t>    правильности речи;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Воспитанию звуковой культуры речи;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Обогащению, закреплению </a:t>
            </a:r>
          </a:p>
          <a:p>
            <a:r>
              <a:rPr lang="ru-RU" sz="2400" b="1" dirty="0" smtClean="0"/>
              <a:t>    и активизации словаря.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IMG_7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4139952" cy="3104964"/>
          </a:xfrm>
          <a:prstGeom prst="rect">
            <a:avLst/>
          </a:prstGeom>
        </p:spPr>
      </p:pic>
      <p:pic>
        <p:nvPicPr>
          <p:cNvPr id="6" name="Рисунок 5" descr="IMG_7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548680"/>
            <a:ext cx="4340308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628800"/>
            <a:ext cx="338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«Кто где живет»?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797152"/>
            <a:ext cx="307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«Подбери картинку».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21955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943449"/>
          </a:xfrm>
        </p:spPr>
      </p:pic>
      <p:sp>
        <p:nvSpPr>
          <p:cNvPr id="5" name="TextBox 4"/>
          <p:cNvSpPr txBox="1"/>
          <p:nvPr/>
        </p:nvSpPr>
        <p:spPr>
          <a:xfrm>
            <a:off x="2483768" y="12687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Строитель.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6872"/>
            <a:ext cx="4950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наглядно-образного мышления, умения работать по образцу, зрительной памяти, внимания, логики.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pic>
        <p:nvPicPr>
          <p:cNvPr id="5" name="Рисунок 4" descr="Изображение 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4283968" cy="3212976"/>
          </a:xfrm>
          <a:prstGeom prst="rect">
            <a:avLst/>
          </a:prstGeom>
        </p:spPr>
      </p:pic>
      <p:pic>
        <p:nvPicPr>
          <p:cNvPr id="6" name="Рисунок 5" descr="Изображение 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3" y="620688"/>
            <a:ext cx="4283968" cy="3212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556792"/>
            <a:ext cx="463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Строительство замка.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77937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385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Творческие игры.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340768"/>
            <a:ext cx="2107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Развивают: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988840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связную речь;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умение вести диалог;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умение задавать вопросы</a:t>
            </a:r>
          </a:p>
          <a:p>
            <a:r>
              <a:rPr lang="ru-RU" sz="2400" b="1" dirty="0" smtClean="0"/>
              <a:t>  и отвечать на них полными   ответами;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умение  составлять простые</a:t>
            </a:r>
          </a:p>
          <a:p>
            <a:r>
              <a:rPr lang="ru-RU" sz="2400" b="1" dirty="0" smtClean="0"/>
              <a:t>   и сложные предложения;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культуру общения и речи;</a:t>
            </a:r>
          </a:p>
          <a:p>
            <a:r>
              <a:rPr lang="ru-RU" sz="2400" b="1" dirty="0" smtClean="0"/>
              <a:t>  правильность постановки ударений </a:t>
            </a:r>
          </a:p>
          <a:p>
            <a:r>
              <a:rPr lang="ru-RU" sz="2400" b="1" dirty="0" smtClean="0"/>
              <a:t>  словах.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59738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628800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основной вид деятельности ребенка,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она оказывает многогранное влияние на его психическое развитие. 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7647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Игра</a:t>
            </a:r>
            <a:r>
              <a:rPr lang="ru-RU" sz="4800" b="1" dirty="0" smtClean="0">
                <a:solidFill>
                  <a:srgbClr val="7030A0"/>
                </a:solidFill>
              </a:rPr>
              <a:t> - 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pic>
        <p:nvPicPr>
          <p:cNvPr id="5" name="Рисунок 4" descr="Изображение 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4149011" cy="3111758"/>
          </a:xfrm>
          <a:prstGeom prst="rect">
            <a:avLst/>
          </a:prstGeom>
        </p:spPr>
      </p:pic>
      <p:pic>
        <p:nvPicPr>
          <p:cNvPr id="6" name="Рисунок 5" descr="Изображение 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0648"/>
            <a:ext cx="4235963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124744"/>
            <a:ext cx="282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«Юные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пешеходы»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437112"/>
            <a:ext cx="386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Салон красоты».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08464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835696" y="10527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Конструктор.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Игра в конструктор способствует: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708920"/>
            <a:ext cx="9055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Развитию мелкой моторики рук;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Развитию связной речи;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Развитию представлений о форме,</a:t>
            </a:r>
          </a:p>
          <a:p>
            <a:r>
              <a:rPr lang="ru-RU" sz="2800" b="1" dirty="0" smtClean="0"/>
              <a:t>  цвете, пространстве;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Автоматизации звуков в ходе игры.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pic>
        <p:nvPicPr>
          <p:cNvPr id="5" name="Рисунок 4" descr="Изображение 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4427984" cy="3320988"/>
          </a:xfrm>
          <a:prstGeom prst="rect">
            <a:avLst/>
          </a:prstGeom>
        </p:spPr>
      </p:pic>
      <p:pic>
        <p:nvPicPr>
          <p:cNvPr id="6" name="Рисунок 5" descr="IMG_7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4211960" cy="315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196752"/>
            <a:ext cx="529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Строительство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башни.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Робот.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77937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5369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836712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«Чем богаче и правильнее речь ребенка, тем легче ему высказывать свои мысли, тем шире его возможности познать действительность, полноценнее будущие взаимоотношения с детьми и взрослыми, его поведение, а, следовательно, и его личность в целом. И наоборот, неясная речь ребенка весьма затруднит его взаимоотношения с людьми и нередко накладывает тяжелый отпечаток на его характер».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5301208"/>
            <a:ext cx="197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Беляева Н. 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7" y="-387424"/>
            <a:ext cx="9793089" cy="7374219"/>
          </a:xfrm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115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Игры , упражнения 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для развития речи.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Изображение 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512501" cy="3384376"/>
          </a:xfrm>
          <a:prstGeom prst="rect">
            <a:avLst/>
          </a:prstGeom>
        </p:spPr>
      </p:pic>
      <p:pic>
        <p:nvPicPr>
          <p:cNvPr id="7" name="Рисунок 6" descr="Изображение 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35396"/>
            <a:ext cx="9324528" cy="6993395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6444208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Тренировка движений пальцев рук :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массаж кисти рук и каждого        пальчика, каждой его фаланги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с 6-7 месяцев);</a:t>
            </a:r>
          </a:p>
          <a:p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-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активные упражнения для пальцев рук, вовлекая в движение больше пальцев с хорошей, достаточной амплитудой (с 10 месяцев)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началом упражнений необходимо разогреть ладони;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 упражнения выполняются в медленном темпе от 3 до 5 раз;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Взрослому необходимо выполнять упражнения вместе с ребенком;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выполнении упражнений необходимо вовлекать, по возможности, все пальцы руки;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следить за правильной постановкой кисти руки, точными переключением с одного движения на другое;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Нужно добиться, чтобы все упражнения выполнялись ребенком легко, без чрезмерного напряжения мышц руки, чтобы они приносили ему радость;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указания даются спокойным, доброжелательном тоном, четко, без лишних слов;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Выбрав два или три упражнения, постепенно заменяйте их новыми;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ставьте перед ребенком несколько сложных задач сразу 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принуждайте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04665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Рекомендации для развития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  мелкой моторики рук: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21955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1340768"/>
            <a:ext cx="5094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раннем возрасте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звукоподражание героям сказки или изображение их  мимикой и жестами;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2-3 года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«Доскажи словечко», игра «Найди ошибку», кукольный театр;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года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придумывание простого сюжета сказки.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5-6 лет -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драматизация известных народных сказок и сочинение новых сказочных историй.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8680"/>
            <a:ext cx="581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Театральная деятельность.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9" name="Рисунок 8" descr="Изображение 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523995" cy="3392996"/>
          </a:xfrm>
          <a:prstGeom prst="rect">
            <a:avLst/>
          </a:prstGeom>
        </p:spPr>
      </p:pic>
      <p:pic>
        <p:nvPicPr>
          <p:cNvPr id="10" name="Рисунок 9" descr="Изображение 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4187957" cy="3140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1052736"/>
            <a:ext cx="317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Вязаный театр.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6531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Театр би-ба-бо.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-dlya-prezentatsii-Radug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33512"/>
          </a:xfrm>
        </p:spPr>
      </p:pic>
      <p:pic>
        <p:nvPicPr>
          <p:cNvPr id="5" name="Рисунок 4" descr="Изображение 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379978" cy="3284983"/>
          </a:xfrm>
          <a:prstGeom prst="rect">
            <a:avLst/>
          </a:prstGeom>
        </p:spPr>
      </p:pic>
      <p:pic>
        <p:nvPicPr>
          <p:cNvPr id="6" name="Рисунок 5" descr="Изображение 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4379979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844824"/>
            <a:ext cx="343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Платочный театр.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013176"/>
            <a:ext cx="343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Пальчиковый театр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59738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940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772816"/>
            <a:ext cx="457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Развивают: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моторику;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глазомер;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усидчивость;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сенсомоторную координацию;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гибкость кисти;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раскованность движений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6926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Шнуровки.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554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</cp:revision>
  <dcterms:created xsi:type="dcterms:W3CDTF">2013-04-01T16:57:04Z</dcterms:created>
  <dcterms:modified xsi:type="dcterms:W3CDTF">2016-01-30T19:20:55Z</dcterms:modified>
</cp:coreProperties>
</file>