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56" r:id="rId3"/>
    <p:sldId id="283" r:id="rId4"/>
    <p:sldId id="290" r:id="rId5"/>
    <p:sldId id="284" r:id="rId6"/>
    <p:sldId id="291" r:id="rId7"/>
    <p:sldId id="285" r:id="rId8"/>
    <p:sldId id="292" r:id="rId9"/>
    <p:sldId id="286" r:id="rId10"/>
    <p:sldId id="293" r:id="rId11"/>
    <p:sldId id="298" r:id="rId12"/>
    <p:sldId id="287" r:id="rId13"/>
    <p:sldId id="275" r:id="rId14"/>
    <p:sldId id="273" r:id="rId15"/>
    <p:sldId id="274" r:id="rId16"/>
    <p:sldId id="297" r:id="rId17"/>
    <p:sldId id="282" r:id="rId18"/>
    <p:sldId id="272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080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2130425"/>
            <a:ext cx="6858048" cy="1470025"/>
          </a:xfrm>
        </p:spPr>
        <p:txBody>
          <a:bodyPr/>
          <a:lstStyle>
            <a:lvl1pPr>
              <a:defRPr b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600" i="1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87169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71538" y="274638"/>
            <a:ext cx="540546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4406900"/>
            <a:ext cx="7000924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2976" y="2906713"/>
            <a:ext cx="700092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28662" y="1600200"/>
            <a:ext cx="35671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42902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0100" y="1535113"/>
            <a:ext cx="34972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00100" y="2174875"/>
            <a:ext cx="34972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4274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4274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3050"/>
            <a:ext cx="232253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45688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2976" y="1435100"/>
            <a:ext cx="232253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68580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4414" y="1600200"/>
            <a:ext cx="67151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3">
              <a:lumMod val="60000"/>
              <a:lumOff val="4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3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accent1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5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BC\Desktop\&#1086;&#1090;&#1082;&#1088;&#1099;&#1090;&#1099;&#1081;%20&#1091;&#1088;&#1086;&#1082;\&#1057;&#1086;&#1079;&#1076;&#1072;&#1085;&#1080;%20&#1087;&#1086;&#1101;&#1084;&#1099;.wmv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Users\ABC\Desktop\&#1086;&#1090;&#1082;&#1088;&#1099;&#1090;&#1099;&#1081;%20&#1091;&#1088;&#1086;&#1082;\7d86c9bd4c62be06f8bc9cd722c777ca.mp3" TargetMode="Externa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642918"/>
            <a:ext cx="7929618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rgbClr val="002060"/>
                </a:solidFill>
              </a:rPr>
              <a:t> </a:t>
            </a:r>
            <a:r>
              <a:rPr lang="ru-RU" sz="4400" dirty="0" smtClean="0">
                <a:solidFill>
                  <a:srgbClr val="002060"/>
                </a:solidFill>
              </a:rPr>
              <a:t>Он </a:t>
            </a:r>
            <a:r>
              <a:rPr lang="ru-RU" sz="4400" dirty="0" smtClean="0">
                <a:solidFill>
                  <a:srgbClr val="002060"/>
                </a:solidFill>
              </a:rPr>
              <a:t>у нас начало всех начал.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М. Горький</a:t>
            </a:r>
          </a:p>
          <a:p>
            <a:pPr>
              <a:buNone/>
            </a:pPr>
            <a:r>
              <a:rPr lang="ru-RU" sz="440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ru-RU" sz="4400" smtClean="0">
                <a:solidFill>
                  <a:srgbClr val="002060"/>
                </a:solidFill>
              </a:rPr>
              <a:t>С</a:t>
            </a:r>
            <a:r>
              <a:rPr lang="ru-RU" sz="4400" smtClean="0">
                <a:solidFill>
                  <a:srgbClr val="002060"/>
                </a:solidFill>
              </a:rPr>
              <a:t>олнце </a:t>
            </a:r>
            <a:r>
              <a:rPr lang="ru-RU" sz="4400" dirty="0" smtClean="0">
                <a:solidFill>
                  <a:srgbClr val="002060"/>
                </a:solidFill>
              </a:rPr>
              <a:t>русской поэзии.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</a:rPr>
              <a:t>                     В. Ф. Одоевский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ru-RU" sz="4400" dirty="0" smtClean="0">
                <a:solidFill>
                  <a:srgbClr val="002060"/>
                </a:solidFill>
              </a:rPr>
              <a:t>Его стихи и сказки знакомы нам с детства.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600200"/>
            <a:ext cx="7643866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4800" dirty="0" smtClean="0">
                <a:solidFill>
                  <a:srgbClr val="002060"/>
                </a:solidFill>
              </a:rPr>
              <a:t>4) Высокую оценку поэтическому творчеству молодого Пушкина дал во время лицейского экзамена известный поэт 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3">
                    <a:lumMod val="50000"/>
                  </a:schemeClr>
                </a:solidFill>
              </a:rPr>
              <a:t>      </a:t>
            </a:r>
            <a:r>
              <a:rPr lang="ru-RU" sz="4800" dirty="0" smtClean="0"/>
              <a:t>Г.Р. Державин. 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600200"/>
            <a:ext cx="7715304" cy="4525963"/>
          </a:xfrm>
        </p:spPr>
        <p:txBody>
          <a:bodyPr/>
          <a:lstStyle/>
          <a:p>
            <a:pPr>
              <a:buNone/>
            </a:pPr>
            <a:r>
              <a:rPr lang="ru-RU" sz="4800" dirty="0" smtClean="0">
                <a:solidFill>
                  <a:srgbClr val="002060"/>
                </a:solidFill>
              </a:rPr>
              <a:t>5) В Лицее юным Пушкиным была задумана поэма «….» 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600200"/>
            <a:ext cx="7715304" cy="4525963"/>
          </a:xfrm>
        </p:spPr>
        <p:txBody>
          <a:bodyPr/>
          <a:lstStyle/>
          <a:p>
            <a:pPr>
              <a:buNone/>
            </a:pPr>
            <a:r>
              <a:rPr lang="ru-RU" sz="4800" dirty="0" smtClean="0">
                <a:solidFill>
                  <a:srgbClr val="002060"/>
                </a:solidFill>
              </a:rPr>
              <a:t>5) В Лицее юным Пушкиным была задумана поэма «</a:t>
            </a:r>
            <a:r>
              <a:rPr lang="ru-RU" sz="4800" dirty="0" smtClean="0">
                <a:solidFill>
                  <a:schemeClr val="bg1"/>
                </a:solidFill>
              </a:rPr>
              <a:t>Руслан и Людмила» 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Царскосельский лицей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4" descr="Лицей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57290" y="1428736"/>
            <a:ext cx="6643734" cy="4643470"/>
          </a:xfr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14282" y="0"/>
            <a:ext cx="566422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260648"/>
            <a:ext cx="6858048" cy="1470025"/>
          </a:xfrm>
        </p:spPr>
        <p:txBody>
          <a:bodyPr/>
          <a:lstStyle/>
          <a:p>
            <a:endParaRPr lang="ru-RU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57884" y="1857364"/>
            <a:ext cx="2954676" cy="471490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“Себя, как в зеркале, я вижу, но это зеркало мне льстит”.</a:t>
            </a:r>
          </a:p>
          <a:p>
            <a:endParaRPr lang="ru-RU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3570" y="1357298"/>
            <a:ext cx="3071834" cy="378621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А.С. Пушкину было 20 лет, когда он окончил поэму «Руслан и Людмила»</a:t>
            </a:r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4" descr="П лицеист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28794" y="1428736"/>
            <a:ext cx="2908300" cy="3238500"/>
          </a:xfrm>
          <a:noFill/>
          <a:ln>
            <a:solidFill>
              <a:srgbClr val="000000"/>
            </a:solidFill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600200"/>
            <a:ext cx="7429552" cy="4525963"/>
          </a:xfrm>
        </p:spPr>
        <p:txBody>
          <a:bodyPr/>
          <a:lstStyle/>
          <a:p>
            <a:r>
              <a:rPr lang="ru-RU" sz="4800" dirty="0" smtClean="0">
                <a:solidFill>
                  <a:srgbClr val="002060"/>
                </a:solidFill>
              </a:rPr>
              <a:t>Поэма- большое по объёму стихотворение, в котором есть сюжет и лирический герой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Создани поэмы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90580" y="1214422"/>
            <a:ext cx="6000792" cy="4500594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8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500990" cy="1143000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0" dirty="0" smtClean="0">
                <a:solidFill>
                  <a:schemeClr val="accent3">
                    <a:lumMod val="50000"/>
                  </a:schemeClr>
                </a:solidFill>
              </a:rPr>
              <a:t>Титульный лист поэмы «Руслан и Людмила</a:t>
            </a:r>
            <a:r>
              <a:rPr lang="ru-RU" b="0" dirty="0" smtClean="0"/>
              <a:t>»</a:t>
            </a:r>
            <a:r>
              <a:rPr lang="ru-RU" sz="6000" b="0" dirty="0" smtClean="0"/>
              <a:t/>
            </a:r>
            <a:br>
              <a:rPr lang="ru-RU" sz="6000" b="0" dirty="0" smtClean="0"/>
            </a:br>
            <a:r>
              <a:rPr lang="ru-RU" sz="6000" dirty="0" smtClean="0"/>
              <a:t> </a:t>
            </a:r>
            <a:endParaRPr lang="ru-RU" dirty="0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34" y="1643026"/>
            <a:ext cx="3714776" cy="5214974"/>
          </a:xfrm>
          <a:noFill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643050"/>
            <a:ext cx="3571900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3" descr="944c9d152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5854" y="214290"/>
            <a:ext cx="8987722" cy="6393548"/>
          </a:xfrm>
          <a:prstGeom prst="rect">
            <a:avLst/>
          </a:prstGeom>
        </p:spPr>
      </p:pic>
      <p:pic>
        <p:nvPicPr>
          <p:cNvPr id="6" name="7d86c9bd4c62be06f8bc9cd722c777ca.mp3">
            <a:hlinkClick r:id="" action="ppaction://media"/>
          </p:cNvPr>
          <p:cNvPicPr>
            <a:picLocks noGrp="1" noRot="1" noChangeAspect="1"/>
          </p:cNvPicPr>
          <p:nvPr>
            <p:ph sz="half" idx="1"/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2560638" y="370998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55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260648"/>
            <a:ext cx="748047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67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А. С. Пушкин и его поэма</a:t>
            </a:r>
            <a:br>
              <a:rPr lang="ru-RU" sz="67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67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«Руслан и Людмила»</a:t>
            </a:r>
            <a:endParaRPr lang="ru-RU" sz="67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solidFill>
                  <a:srgbClr val="002060"/>
                </a:solidFill>
              </a:rPr>
              <a:t>1) А.С. Пушкин родился в …  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solidFill>
                  <a:srgbClr val="002060"/>
                </a:solidFill>
              </a:rPr>
              <a:t>1) А.С. Пушкин родился в </a:t>
            </a:r>
            <a:r>
              <a:rPr lang="ru-RU" sz="4800" dirty="0" smtClean="0">
                <a:solidFill>
                  <a:schemeClr val="bg1"/>
                </a:solidFill>
              </a:rPr>
              <a:t>1799 году.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600200"/>
            <a:ext cx="757242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solidFill>
                  <a:srgbClr val="002060"/>
                </a:solidFill>
              </a:rPr>
              <a:t>2) Школа, в которой обучался маленький Пушкин, называлась </a:t>
            </a:r>
            <a:r>
              <a:rPr lang="ru-RU" sz="4800" dirty="0" smtClean="0">
                <a:solidFill>
                  <a:schemeClr val="bg1"/>
                </a:solidFill>
              </a:rPr>
              <a:t>…</a:t>
            </a:r>
            <a:r>
              <a:rPr lang="ru-RU" sz="4800" dirty="0" smtClean="0">
                <a:solidFill>
                  <a:srgbClr val="002060"/>
                </a:solidFill>
              </a:rPr>
              <a:t> и находилась в ….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600200"/>
            <a:ext cx="757242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solidFill>
                  <a:srgbClr val="002060"/>
                </a:solidFill>
              </a:rPr>
              <a:t>2) Школа, в которой обучался маленький Пушкин, называлась </a:t>
            </a:r>
            <a:r>
              <a:rPr lang="ru-RU" sz="4800" dirty="0" smtClean="0">
                <a:solidFill>
                  <a:schemeClr val="bg1"/>
                </a:solidFill>
              </a:rPr>
              <a:t>Лицеем</a:t>
            </a:r>
            <a:r>
              <a:rPr lang="ru-RU" sz="4800" dirty="0" smtClean="0">
                <a:solidFill>
                  <a:srgbClr val="002060"/>
                </a:solidFill>
              </a:rPr>
              <a:t> и находилась в </a:t>
            </a:r>
            <a:r>
              <a:rPr lang="ru-RU" sz="4800" dirty="0" smtClean="0">
                <a:solidFill>
                  <a:schemeClr val="bg1"/>
                </a:solidFill>
              </a:rPr>
              <a:t>Царском Селе под Петербургом</a:t>
            </a:r>
            <a:r>
              <a:rPr lang="ru-RU" sz="4800" dirty="0" smtClean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dirty="0" smtClean="0">
                <a:solidFill>
                  <a:srgbClr val="002060"/>
                </a:solidFill>
              </a:rPr>
              <a:t>3) Самым близким лицейским другом Пушкина стал … .</a:t>
            </a:r>
            <a:r>
              <a:rPr lang="ru-RU" sz="54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dirty="0" smtClean="0">
                <a:solidFill>
                  <a:srgbClr val="002060"/>
                </a:solidFill>
              </a:rPr>
              <a:t>3) Самым близким лицейским другом Пушкина стал </a:t>
            </a:r>
            <a:r>
              <a:rPr lang="ru-RU" sz="5400" dirty="0" smtClean="0"/>
              <a:t>Иван </a:t>
            </a:r>
            <a:r>
              <a:rPr lang="ru-RU" sz="5400" dirty="0" err="1" smtClean="0"/>
              <a:t>Пущин</a:t>
            </a:r>
            <a:r>
              <a:rPr lang="ru-RU" sz="5400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600200"/>
            <a:ext cx="7643866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4800" dirty="0" smtClean="0">
                <a:solidFill>
                  <a:srgbClr val="002060"/>
                </a:solidFill>
              </a:rPr>
              <a:t>4) Высокую оценку поэтическому творчеству молодого Пушкина дал во время лицейского экзамена известный поэт </a:t>
            </a:r>
          </a:p>
          <a:p>
            <a:pPr>
              <a:buNone/>
            </a:pPr>
            <a:r>
              <a:rPr lang="ru-RU" sz="4800" dirty="0" smtClean="0">
                <a:solidFill>
                  <a:srgbClr val="002060"/>
                </a:solidFill>
              </a:rPr>
              <a:t>      … 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7">
  <a:themeElements>
    <a:clrScheme name="Другая 1">
      <a:dk1>
        <a:srgbClr val="C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Другая 2">
      <a:majorFont>
        <a:latin typeface="Edwardian Script ITC"/>
        <a:ea typeface=""/>
        <a:cs typeface=""/>
      </a:majorFont>
      <a:minorFont>
        <a:latin typeface="Brush Script Std"/>
        <a:ea typeface=""/>
        <a:cs typeface="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Тема7</Template>
  <TotalTime>217</TotalTime>
  <Words>219</Words>
  <Application>Microsoft Office PowerPoint</Application>
  <PresentationFormat>Экран (4:3)</PresentationFormat>
  <Paragraphs>23</Paragraphs>
  <Slides>19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Тема7</vt:lpstr>
      <vt:lpstr>Слайд 1</vt:lpstr>
      <vt:lpstr>    А. С. Пушкин и его поэма «Руслан и Людмила»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Царскосельский лицей</vt:lpstr>
      <vt:lpstr>Слайд 14</vt:lpstr>
      <vt:lpstr>А.С. Пушкину было 20 лет, когда он окончил поэму «Руслан и Людмила»</vt:lpstr>
      <vt:lpstr>Слайд 16</vt:lpstr>
      <vt:lpstr>Слайд 17</vt:lpstr>
      <vt:lpstr> Титульный лист поэмы «Руслан и Людмила»  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А. С. Пушкин  «Руслан и Людмила»</dc:title>
  <dc:creator>Инесса</dc:creator>
  <cp:lastModifiedBy>ABC</cp:lastModifiedBy>
  <cp:revision>32</cp:revision>
  <dcterms:created xsi:type="dcterms:W3CDTF">2013-11-15T14:17:03Z</dcterms:created>
  <dcterms:modified xsi:type="dcterms:W3CDTF">2016-11-17T20:55:20Z</dcterms:modified>
</cp:coreProperties>
</file>