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B6CA-9E53-484D-85F8-665C6D38F042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5FFC-31F6-4335-AE7D-FB201EA6F86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B6CA-9E53-484D-85F8-665C6D38F042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5FFC-31F6-4335-AE7D-FB201EA6F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B6CA-9E53-484D-85F8-665C6D38F042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5FFC-31F6-4335-AE7D-FB201EA6F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B6CA-9E53-484D-85F8-665C6D38F042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5FFC-31F6-4335-AE7D-FB201EA6F8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B6CA-9E53-484D-85F8-665C6D38F042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5FFC-31F6-4335-AE7D-FB201EA6F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B6CA-9E53-484D-85F8-665C6D38F042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5FFC-31F6-4335-AE7D-FB201EA6F8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B6CA-9E53-484D-85F8-665C6D38F042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5FFC-31F6-4335-AE7D-FB201EA6F86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B6CA-9E53-484D-85F8-665C6D38F042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5FFC-31F6-4335-AE7D-FB201EA6F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B6CA-9E53-484D-85F8-665C6D38F042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5FFC-31F6-4335-AE7D-FB201EA6F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B6CA-9E53-484D-85F8-665C6D38F042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5FFC-31F6-4335-AE7D-FB201EA6F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B6CA-9E53-484D-85F8-665C6D38F042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5FFC-31F6-4335-AE7D-FB201EA6F86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3BB6CA-9E53-484D-85F8-665C6D38F042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2C5FFC-31F6-4335-AE7D-FB201EA6F8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013176"/>
            <a:ext cx="7175351" cy="72008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днем рожденья Салехард!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76875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0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96752"/>
            <a:ext cx="29523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Понедельник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Познакомить детей с достопримечательностями, памятными местами нашего города.</a:t>
            </a:r>
          </a:p>
          <a:p>
            <a:pPr>
              <a:lnSpc>
                <a:spcPct val="150000"/>
              </a:lnSpc>
            </a:pPr>
            <a:r>
              <a:rPr lang="ru-RU" dirty="0"/>
              <a:t>Цель: Закрепить знания детей о родном городе. Прививать любовь и уважение к своей малой родине.</a:t>
            </a:r>
          </a:p>
        </p:txBody>
      </p:sp>
      <p:pic>
        <p:nvPicPr>
          <p:cNvPr id="1026" name="Picture 2" descr="C:\Users\Лена\Pictures\IMG_03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80728"/>
            <a:ext cx="511256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31683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Вторник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Нарисовать с детьми самые красивые и узнаваемые места нашего города.</a:t>
            </a:r>
          </a:p>
          <a:p>
            <a:pPr>
              <a:lnSpc>
                <a:spcPct val="150000"/>
              </a:lnSpc>
            </a:pPr>
            <a:r>
              <a:rPr lang="ru-RU" dirty="0"/>
              <a:t>Цель: Учить детей выражать прекрасные моменты на бумаге, рисовать по памяти памятники и родные улочки города Салехарда.</a:t>
            </a:r>
          </a:p>
        </p:txBody>
      </p:sp>
      <p:pic>
        <p:nvPicPr>
          <p:cNvPr id="1026" name="Picture 2" descr="C:\Users\Лена\Documents\Детский сад фото июль 2015\SAM_0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36712"/>
            <a:ext cx="525658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1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8"/>
            <a:ext cx="2952328" cy="419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Среда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Экскурсия по городу.</a:t>
            </a:r>
          </a:p>
          <a:p>
            <a:pPr>
              <a:lnSpc>
                <a:spcPct val="150000"/>
              </a:lnSpc>
            </a:pPr>
            <a:r>
              <a:rPr lang="ru-RU" dirty="0"/>
              <a:t>Цель: Воспитание любви к своему родному городу, Формирование социально-значимой личности, развитие познавательного интереса у дошкольников</a:t>
            </a:r>
            <a:r>
              <a:rPr lang="ru-RU" dirty="0" smtClean="0"/>
              <a:t>.</a:t>
            </a:r>
          </a:p>
        </p:txBody>
      </p:sp>
      <p:pic>
        <p:nvPicPr>
          <p:cNvPr id="2050" name="Picture 2" descr="C:\Users\Лена\Pictures\IMG_03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96752"/>
            <a:ext cx="532859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5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3087216" cy="461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Четверг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Познакомить детей с гербом нашего города. Сделать из бумаги (оригами) черную лисичку.</a:t>
            </a:r>
          </a:p>
          <a:p>
            <a:pPr>
              <a:lnSpc>
                <a:spcPct val="150000"/>
              </a:lnSpc>
            </a:pPr>
            <a:r>
              <a:rPr lang="ru-RU" dirty="0"/>
              <a:t>Цель: Закреплять полученные знания о гербе нашего города, развивать мелкую моторику.</a:t>
            </a:r>
          </a:p>
        </p:txBody>
      </p:sp>
      <p:pic>
        <p:nvPicPr>
          <p:cNvPr id="1026" name="Picture 2" descr="C:\Users\Лена\Pictures\IMG_03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8720"/>
            <a:ext cx="568863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2776"/>
            <a:ext cx="309634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Пятница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dirty="0"/>
              <a:t>Развлечение для детей групп «Пчёлки» и «Непоседы».</a:t>
            </a:r>
          </a:p>
          <a:p>
            <a:pPr>
              <a:lnSpc>
                <a:spcPct val="150000"/>
              </a:lnSpc>
            </a:pPr>
            <a:r>
              <a:rPr lang="ru-RU" dirty="0"/>
              <a:t>Цель: Показ презентации о любимом городе, чтение стихов посвященных родному городу.</a:t>
            </a:r>
          </a:p>
          <a:p>
            <a:pPr>
              <a:lnSpc>
                <a:spcPct val="150000"/>
              </a:lnSpc>
            </a:pPr>
            <a:r>
              <a:rPr lang="ru-RU" dirty="0"/>
              <a:t> </a:t>
            </a:r>
          </a:p>
        </p:txBody>
      </p:sp>
      <p:pic>
        <p:nvPicPr>
          <p:cNvPr id="2050" name="Picture 2" descr="C:\Users\Лена\Pictures\IMG_0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84" y="1268760"/>
            <a:ext cx="483366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5" y="335699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212</TotalTime>
  <Words>152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С днем рожденья Салехард!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15</cp:revision>
  <dcterms:created xsi:type="dcterms:W3CDTF">2016-09-07T17:44:45Z</dcterms:created>
  <dcterms:modified xsi:type="dcterms:W3CDTF">2016-11-26T16:44:10Z</dcterms:modified>
</cp:coreProperties>
</file>