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3" r:id="rId3"/>
    <p:sldId id="266" r:id="rId4"/>
    <p:sldId id="267" r:id="rId5"/>
    <p:sldId id="287" r:id="rId6"/>
    <p:sldId id="288" r:id="rId7"/>
    <p:sldId id="289" r:id="rId8"/>
    <p:sldId id="286" r:id="rId9"/>
    <p:sldId id="290" r:id="rId10"/>
    <p:sldId id="292" r:id="rId11"/>
    <p:sldId id="291" r:id="rId12"/>
    <p:sldId id="293" r:id="rId13"/>
    <p:sldId id="277" r:id="rId14"/>
    <p:sldId id="281" r:id="rId15"/>
    <p:sldId id="282" r:id="rId16"/>
    <p:sldId id="278" r:id="rId17"/>
    <p:sldId id="279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ownloads\Orkestr-Polya-Moria_-_ta-ka-ta-Djo-Dassen%20(1).mp3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ownloads\Orkestr-Polya-Moria_-_ta-ka-ta-Djo-Dassen%20(1).mp3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357562"/>
            <a:ext cx="921550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Мы</a:t>
            </a:r>
          </a:p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путешествуем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42853"/>
            <a:ext cx="4857784" cy="4857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9322" y="2214554"/>
            <a:ext cx="29228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                   МОУ «СОШ № 2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   Г. Юрюзань Челябинской области</a:t>
            </a:r>
          </a:p>
          <a:p>
            <a:endParaRPr lang="ru-RU" sz="1400" b="1" dirty="0" smtClean="0">
              <a:solidFill>
                <a:schemeClr val="bg1"/>
              </a:solidFill>
            </a:endParaRPr>
          </a:p>
          <a:p>
            <a:endParaRPr lang="ru-RU" sz="14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                  учитель истории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              Тихая Инна Петровна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26e07404f4b9e2b9aa5800572409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3" y="285729"/>
            <a:ext cx="1523235" cy="2428868"/>
          </a:xfrm>
          <a:prstGeom prst="rect">
            <a:avLst/>
          </a:prstGeom>
        </p:spPr>
      </p:pic>
      <p:pic>
        <p:nvPicPr>
          <p:cNvPr id="3" name="Рисунок 2" descr="34276d17c3975f851c70d87cdc2350e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30665">
            <a:off x="433343" y="558648"/>
            <a:ext cx="3198660" cy="2095296"/>
          </a:xfrm>
          <a:prstGeom prst="rect">
            <a:avLst/>
          </a:prstGeom>
        </p:spPr>
      </p:pic>
      <p:pic>
        <p:nvPicPr>
          <p:cNvPr id="4" name="Рисунок 3" descr="HcjFoiIV8-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7" y="3214687"/>
            <a:ext cx="4071967" cy="3054416"/>
          </a:xfrm>
          <a:prstGeom prst="rect">
            <a:avLst/>
          </a:prstGeom>
        </p:spPr>
      </p:pic>
      <p:pic>
        <p:nvPicPr>
          <p:cNvPr id="5" name="Рисунок 4" descr="P10902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04826">
            <a:off x="5406248" y="522952"/>
            <a:ext cx="2952739" cy="2214554"/>
          </a:xfrm>
          <a:prstGeom prst="rect">
            <a:avLst/>
          </a:prstGeom>
        </p:spPr>
      </p:pic>
      <p:pic>
        <p:nvPicPr>
          <p:cNvPr id="8" name="Рисунок 7" descr="P10902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46037">
            <a:off x="6438475" y="3182303"/>
            <a:ext cx="2357436" cy="3143248"/>
          </a:xfrm>
          <a:prstGeom prst="rect">
            <a:avLst/>
          </a:prstGeom>
        </p:spPr>
      </p:pic>
      <p:pic>
        <p:nvPicPr>
          <p:cNvPr id="11" name="Рисунок 10" descr="P10903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084950">
            <a:off x="210121" y="3194535"/>
            <a:ext cx="2828879" cy="30277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0365" y="2643183"/>
            <a:ext cx="3135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Мелихово - 2016</a:t>
            </a:r>
            <a:endParaRPr lang="ru-RU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2b1289969e80126159f858097c8ac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5" y="571480"/>
            <a:ext cx="2000264" cy="2510097"/>
          </a:xfrm>
          <a:prstGeom prst="rect">
            <a:avLst/>
          </a:prstGeom>
        </p:spPr>
      </p:pic>
      <p:pic>
        <p:nvPicPr>
          <p:cNvPr id="7" name="Рисунок 6" descr="30_38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1" y="642919"/>
            <a:ext cx="3214679" cy="2357433"/>
          </a:xfrm>
          <a:prstGeom prst="rect">
            <a:avLst/>
          </a:prstGeom>
        </p:spPr>
      </p:pic>
      <p:pic>
        <p:nvPicPr>
          <p:cNvPr id="8" name="Рисунок 7" descr="P10902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18445">
            <a:off x="198438" y="2999895"/>
            <a:ext cx="2250279" cy="3000372"/>
          </a:xfrm>
          <a:prstGeom prst="rect">
            <a:avLst/>
          </a:prstGeom>
        </p:spPr>
      </p:pic>
      <p:pic>
        <p:nvPicPr>
          <p:cNvPr id="13" name="Рисунок 12" descr="P10902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05238">
            <a:off x="6551510" y="3067505"/>
            <a:ext cx="2098511" cy="27980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7488" y="3000373"/>
            <a:ext cx="3798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Ясная Поляна - 2016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P10902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71737" y="3857629"/>
            <a:ext cx="4143404" cy="2462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ni5rcZnoj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5" y="2000240"/>
            <a:ext cx="3643307" cy="2448720"/>
          </a:xfrm>
          <a:prstGeom prst="rect">
            <a:avLst/>
          </a:prstGeom>
        </p:spPr>
      </p:pic>
      <p:pic>
        <p:nvPicPr>
          <p:cNvPr id="10" name="Рисунок 9" descr="bloh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9" y="2714621"/>
            <a:ext cx="2285992" cy="1523995"/>
          </a:xfrm>
          <a:prstGeom prst="rect">
            <a:avLst/>
          </a:prstGeom>
        </p:spPr>
      </p:pic>
      <p:pic>
        <p:nvPicPr>
          <p:cNvPr id="12" name="Рисунок 11" descr="P10901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1" y="4500571"/>
            <a:ext cx="2666987" cy="2000240"/>
          </a:xfrm>
          <a:prstGeom prst="rect">
            <a:avLst/>
          </a:prstGeom>
        </p:spPr>
      </p:pic>
      <p:pic>
        <p:nvPicPr>
          <p:cNvPr id="13" name="Рисунок 12" descr="P10902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23515">
            <a:off x="3815116" y="4426059"/>
            <a:ext cx="2134899" cy="1601174"/>
          </a:xfrm>
          <a:prstGeom prst="rect">
            <a:avLst/>
          </a:prstGeom>
        </p:spPr>
      </p:pic>
      <p:pic>
        <p:nvPicPr>
          <p:cNvPr id="14" name="Рисунок 13" descr="XMc5mZFL5mE   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7" y="4071942"/>
            <a:ext cx="3500463" cy="2476324"/>
          </a:xfrm>
          <a:prstGeom prst="rect">
            <a:avLst/>
          </a:prstGeom>
        </p:spPr>
      </p:pic>
      <p:pic>
        <p:nvPicPr>
          <p:cNvPr id="15" name="Рисунок 14" descr="P10901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1" y="214291"/>
            <a:ext cx="3286148" cy="2464611"/>
          </a:xfrm>
          <a:prstGeom prst="rect">
            <a:avLst/>
          </a:prstGeom>
        </p:spPr>
      </p:pic>
      <p:pic>
        <p:nvPicPr>
          <p:cNvPr id="16" name="Рисунок 15" descr="P109018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78476">
            <a:off x="5791737" y="247712"/>
            <a:ext cx="2673017" cy="20047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71869" y="1571612"/>
            <a:ext cx="2197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фабрике пряников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43307" y="857232"/>
            <a:ext cx="1735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самоваров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0300" y="2786058"/>
            <a:ext cx="2501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Левше и блохе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71934" y="6072206"/>
            <a:ext cx="1596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музее оружия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43176" y="3214687"/>
            <a:ext cx="2374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Тула - 2016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23" name="Orkestr-Polya-Moria_-_ta-ka-ta-Djo-Dassen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83920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100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38811">
            <a:off x="94525" y="3986603"/>
            <a:ext cx="3498084" cy="2623563"/>
          </a:xfrm>
          <a:prstGeom prst="rect">
            <a:avLst/>
          </a:prstGeom>
        </p:spPr>
      </p:pic>
      <p:pic>
        <p:nvPicPr>
          <p:cNvPr id="6" name="Рисунок 5" descr="P1100045 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43796">
            <a:off x="5618188" y="4139236"/>
            <a:ext cx="3406777" cy="25550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0431" y="4500570"/>
            <a:ext cx="24288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Императорский бал</a:t>
            </a:r>
          </a:p>
          <a:p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Петербург- 2016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214290"/>
            <a:ext cx="2140917" cy="3857652"/>
          </a:xfrm>
          <a:prstGeom prst="rect">
            <a:avLst/>
          </a:prstGeom>
        </p:spPr>
      </p:pic>
      <p:pic>
        <p:nvPicPr>
          <p:cNvPr id="12" name="Рисунок 11" descr="InWQF4ZKM5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42852"/>
            <a:ext cx="2772050" cy="3786190"/>
          </a:xfrm>
          <a:prstGeom prst="rect">
            <a:avLst/>
          </a:prstGeom>
        </p:spPr>
      </p:pic>
      <p:pic>
        <p:nvPicPr>
          <p:cNvPr id="9" name="Рисунок 8" descr="image   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214290"/>
            <a:ext cx="2420093" cy="385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86050" y="4000504"/>
            <a:ext cx="4429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«Уж постоим мы головою</a:t>
            </a:r>
          </a:p>
          <a:p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 Родину свою».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ru-RU" sz="1600" b="1" i="1" dirty="0" smtClean="0">
                <a:solidFill>
                  <a:schemeClr val="bg1"/>
                </a:solidFill>
              </a:rPr>
              <a:t>М. Ю. Лермонтов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06.11.16-2-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2022683" cy="3029996"/>
          </a:xfrm>
          <a:prstGeom prst="rect">
            <a:avLst/>
          </a:prstGeom>
        </p:spPr>
      </p:pic>
      <p:pic>
        <p:nvPicPr>
          <p:cNvPr id="12" name="Рисунок 11" descr="06.11.16-2-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500042"/>
            <a:ext cx="2050597" cy="3071810"/>
          </a:xfrm>
          <a:prstGeom prst="rect">
            <a:avLst/>
          </a:prstGeom>
        </p:spPr>
      </p:pic>
      <p:pic>
        <p:nvPicPr>
          <p:cNvPr id="13" name="Рисунок 12" descr="06.11.16-2-2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0298" y="500042"/>
            <a:ext cx="2050597" cy="3071810"/>
          </a:xfrm>
          <a:prstGeom prst="rect">
            <a:avLst/>
          </a:prstGeom>
        </p:spPr>
      </p:pic>
      <p:pic>
        <p:nvPicPr>
          <p:cNvPr id="14" name="Рисунок 13" descr="06.11.16-2-2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3071810"/>
            <a:ext cx="2193663" cy="3286124"/>
          </a:xfrm>
          <a:prstGeom prst="rect">
            <a:avLst/>
          </a:prstGeom>
        </p:spPr>
      </p:pic>
      <p:pic>
        <p:nvPicPr>
          <p:cNvPr id="17" name="Рисунок 16" descr="06   2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2868737"/>
            <a:ext cx="1857388" cy="3632073"/>
          </a:xfrm>
          <a:prstGeom prst="rect">
            <a:avLst/>
          </a:prstGeom>
        </p:spPr>
      </p:pic>
      <p:pic>
        <p:nvPicPr>
          <p:cNvPr id="9" name="Рисунок 8" descr="image   гер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8016" y="285728"/>
            <a:ext cx="2136427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   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571480"/>
            <a:ext cx="3714776" cy="5695223"/>
          </a:xfrm>
          <a:prstGeom prst="rect">
            <a:avLst/>
          </a:prstGeom>
        </p:spPr>
      </p:pic>
      <p:pic>
        <p:nvPicPr>
          <p:cNvPr id="3" name="Рисунок 2" descr="06.11.16-2-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42852"/>
            <a:ext cx="1907546" cy="2857520"/>
          </a:xfrm>
          <a:prstGeom prst="rect">
            <a:avLst/>
          </a:prstGeom>
        </p:spPr>
      </p:pic>
      <p:pic>
        <p:nvPicPr>
          <p:cNvPr id="4" name="Рисунок 3" descr="06.11.16-2-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357166"/>
            <a:ext cx="1857388" cy="2675367"/>
          </a:xfrm>
          <a:prstGeom prst="rect">
            <a:avLst/>
          </a:prstGeom>
        </p:spPr>
      </p:pic>
      <p:pic>
        <p:nvPicPr>
          <p:cNvPr id="5" name="Рисунок 4" descr="06.11.16-2-2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219215"/>
            <a:ext cx="2286016" cy="3424471"/>
          </a:xfrm>
          <a:prstGeom prst="rect">
            <a:avLst/>
          </a:prstGeom>
        </p:spPr>
      </p:pic>
      <p:pic>
        <p:nvPicPr>
          <p:cNvPr id="6" name="Рисунок 5" descr="06.11.16-2-2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43702" y="3286124"/>
            <a:ext cx="2241351" cy="3357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3174" y="5143512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110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9" y="3134853"/>
            <a:ext cx="3571900" cy="3581202"/>
          </a:xfrm>
          <a:prstGeom prst="rect">
            <a:avLst/>
          </a:prstGeom>
        </p:spPr>
      </p:pic>
      <p:pic>
        <p:nvPicPr>
          <p:cNvPr id="18" name="Рисунок 17" descr="000579024003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1" y="214291"/>
            <a:ext cx="1857388" cy="25479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00167" y="2714621"/>
            <a:ext cx="3258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Санкт-Петербург - 2016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1100019  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14290"/>
            <a:ext cx="1875248" cy="2500330"/>
          </a:xfrm>
          <a:prstGeom prst="rect">
            <a:avLst/>
          </a:prstGeom>
        </p:spPr>
      </p:pic>
      <p:pic>
        <p:nvPicPr>
          <p:cNvPr id="9" name="Рисунок 8" descr="P1090946  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3" y="4357694"/>
            <a:ext cx="3143272" cy="23574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6196" y="2786059"/>
            <a:ext cx="3084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Эрмитаж, зал воинской славы 1812 г.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Рисунок 13" descr="P10909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3" y="285729"/>
            <a:ext cx="3643339" cy="2124094"/>
          </a:xfrm>
          <a:prstGeom prst="rect">
            <a:avLst/>
          </a:prstGeom>
        </p:spPr>
      </p:pic>
      <p:pic>
        <p:nvPicPr>
          <p:cNvPr id="15" name="Рисунок 14" descr="P10909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04316">
            <a:off x="77288" y="3320480"/>
            <a:ext cx="2545173" cy="1908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43109" y="3643315"/>
            <a:ext cx="2840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на стрелке Васильевского острова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0100" y="2428869"/>
            <a:ext cx="2300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в Шереметьевском дворце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645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7" y="857232"/>
            <a:ext cx="4037167" cy="2693548"/>
          </a:xfrm>
          <a:prstGeom prst="rect">
            <a:avLst/>
          </a:prstGeom>
        </p:spPr>
      </p:pic>
      <p:pic>
        <p:nvPicPr>
          <p:cNvPr id="6" name="Рисунок 5" descr="6nMrXOWKsBw   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5" y="4000505"/>
            <a:ext cx="8143932" cy="2682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8927" y="3500438"/>
            <a:ext cx="2929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Великий Новгород- 2016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661" y="857232"/>
            <a:ext cx="11539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София </a:t>
            </a:r>
          </a:p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Новгородская </a:t>
            </a:r>
          </a:p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       12 в.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Рисунок 10" descr="god-proydet-v-Pskove-pod  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142853"/>
            <a:ext cx="870869" cy="12382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00892" y="1142985"/>
            <a:ext cx="146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       памятник</a:t>
            </a:r>
          </a:p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 «1000-летие Руси»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Рисунок 14" descr="P10105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00892" y="1643050"/>
            <a:ext cx="1607571" cy="21431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71737" y="357167"/>
            <a:ext cx="1272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легендарный 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6313" y="357167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Рюрик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Рисунок 17" descr="image 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1500174"/>
            <a:ext cx="1768328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orig-23-1441788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1357299"/>
            <a:ext cx="4429156" cy="4143404"/>
          </a:xfrm>
          <a:prstGeom prst="rect">
            <a:avLst/>
          </a:prstGeom>
        </p:spPr>
      </p:pic>
      <p:pic>
        <p:nvPicPr>
          <p:cNvPr id="4" name="Рисунок 3" descr="tur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1" y="626642"/>
            <a:ext cx="4143404" cy="5297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F0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38674">
            <a:off x="285720" y="4429132"/>
            <a:ext cx="2857488" cy="2143116"/>
          </a:xfrm>
          <a:prstGeom prst="rect">
            <a:avLst/>
          </a:prstGeom>
        </p:spPr>
      </p:pic>
      <p:pic>
        <p:nvPicPr>
          <p:cNvPr id="4" name="Рисунок 3" descr="DSCF0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67685">
            <a:off x="5928855" y="4337037"/>
            <a:ext cx="3047989" cy="2285992"/>
          </a:xfrm>
          <a:prstGeom prst="rect">
            <a:avLst/>
          </a:prstGeom>
        </p:spPr>
      </p:pic>
      <p:pic>
        <p:nvPicPr>
          <p:cNvPr id="5" name="Рисунок 4" descr="DSCF06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5703">
            <a:off x="6786579" y="2571744"/>
            <a:ext cx="2190733" cy="1643050"/>
          </a:xfrm>
          <a:prstGeom prst="rect">
            <a:avLst/>
          </a:prstGeom>
        </p:spPr>
      </p:pic>
      <p:pic>
        <p:nvPicPr>
          <p:cNvPr id="6" name="Рисунок 5" descr="IMG_21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1" y="1643051"/>
            <a:ext cx="1667684" cy="2500306"/>
          </a:xfrm>
          <a:prstGeom prst="rect">
            <a:avLst/>
          </a:prstGeom>
        </p:spPr>
      </p:pic>
      <p:pic>
        <p:nvPicPr>
          <p:cNvPr id="7" name="Рисунок 6" descr="IMG_215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043" y="285729"/>
            <a:ext cx="6000792" cy="4130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1801" y="4572008"/>
            <a:ext cx="29023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Челябинск – 2014</a:t>
            </a: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               музей </a:t>
            </a: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       интерактивной</a:t>
            </a: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                науки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70308  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1" y="2143116"/>
            <a:ext cx="7215207" cy="4162350"/>
          </a:xfrm>
          <a:prstGeom prst="rect">
            <a:avLst/>
          </a:prstGeom>
        </p:spPr>
      </p:pic>
      <p:pic>
        <p:nvPicPr>
          <p:cNvPr id="6" name="Рисунок 5" descr="AB4rOjiOXu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1" y="428604"/>
            <a:ext cx="1688951" cy="2571768"/>
          </a:xfrm>
          <a:prstGeom prst="rect">
            <a:avLst/>
          </a:prstGeom>
        </p:spPr>
      </p:pic>
      <p:pic>
        <p:nvPicPr>
          <p:cNvPr id="8" name="Рисунок 7" descr="P10703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3" y="428604"/>
            <a:ext cx="3714208" cy="2571768"/>
          </a:xfrm>
          <a:prstGeom prst="rect">
            <a:avLst/>
          </a:prstGeom>
        </p:spPr>
      </p:pic>
      <p:pic>
        <p:nvPicPr>
          <p:cNvPr id="9" name="Рисунок 8" descr="image (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5" y="428604"/>
            <a:ext cx="3333741" cy="25003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8992" y="6215082"/>
            <a:ext cx="1889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Серпиевка - 2014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10708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429001"/>
            <a:ext cx="4731489" cy="3036851"/>
          </a:xfrm>
          <a:prstGeom prst="rect">
            <a:avLst/>
          </a:prstGeom>
        </p:spPr>
      </p:pic>
      <p:pic>
        <p:nvPicPr>
          <p:cNvPr id="13" name="Рисунок 12" descr="P10708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3" y="2786058"/>
            <a:ext cx="2500331" cy="3698928"/>
          </a:xfrm>
          <a:prstGeom prst="rect">
            <a:avLst/>
          </a:prstGeom>
        </p:spPr>
      </p:pic>
      <p:pic>
        <p:nvPicPr>
          <p:cNvPr id="14" name="Рисунок 13" descr="P1070883  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46898">
            <a:off x="587890" y="694042"/>
            <a:ext cx="3125929" cy="2630465"/>
          </a:xfrm>
          <a:prstGeom prst="rect">
            <a:avLst/>
          </a:prstGeom>
        </p:spPr>
      </p:pic>
      <p:pic>
        <p:nvPicPr>
          <p:cNvPr id="15" name="Рисунок 14" descr="8315c83cb1b72505ceb4ab8d6194a2c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52676">
            <a:off x="6004217" y="776860"/>
            <a:ext cx="2731039" cy="20482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86183" y="785795"/>
            <a:ext cx="2308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Челябинск-2015</a:t>
            </a:r>
          </a:p>
          <a:p>
            <a:r>
              <a:rPr lang="ru-RU" sz="2400" b="1" i="1" dirty="0" smtClean="0">
                <a:solidFill>
                  <a:schemeClr val="bg1"/>
                </a:solidFill>
              </a:rPr>
              <a:t>хаски- центр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тур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7" y="357168"/>
            <a:ext cx="4265548" cy="2500330"/>
          </a:xfrm>
          <a:prstGeom prst="rect">
            <a:avLst/>
          </a:prstGeom>
        </p:spPr>
      </p:pic>
      <p:pic>
        <p:nvPicPr>
          <p:cNvPr id="4" name="Рисунок 3" descr="3trM4_Nz5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5" y="3643314"/>
            <a:ext cx="4064000" cy="3048000"/>
          </a:xfrm>
          <a:prstGeom prst="rect">
            <a:avLst/>
          </a:prstGeom>
        </p:spPr>
      </p:pic>
      <p:pic>
        <p:nvPicPr>
          <p:cNvPr id="6" name="Рисунок 5" descr="P1080402 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857628"/>
            <a:ext cx="3714208" cy="2786058"/>
          </a:xfrm>
          <a:prstGeom prst="rect">
            <a:avLst/>
          </a:prstGeom>
        </p:spPr>
      </p:pic>
      <p:pic>
        <p:nvPicPr>
          <p:cNvPr id="9" name="Рисунок 8" descr="учител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9" y="357167"/>
            <a:ext cx="4445029" cy="2500954"/>
          </a:xfrm>
          <a:prstGeom prst="rect">
            <a:avLst/>
          </a:prstGeom>
        </p:spPr>
      </p:pic>
      <p:pic>
        <p:nvPicPr>
          <p:cNvPr id="10" name="Рисунок 9" descr="P1080381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5" y="2643182"/>
            <a:ext cx="1999943" cy="15001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5854" y="3000373"/>
            <a:ext cx="177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err="1" smtClean="0">
                <a:solidFill>
                  <a:schemeClr val="bg1"/>
                </a:solidFill>
              </a:rPr>
              <a:t>Иремель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7886" y="3000372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2015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70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643183"/>
            <a:ext cx="8501091" cy="3741182"/>
          </a:xfrm>
          <a:prstGeom prst="rect">
            <a:avLst/>
          </a:prstGeom>
        </p:spPr>
      </p:pic>
      <p:pic>
        <p:nvPicPr>
          <p:cNvPr id="5" name="Рисунок 4" descr="13064070749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500042"/>
            <a:ext cx="2500331" cy="1933245"/>
          </a:xfrm>
          <a:prstGeom prst="rect">
            <a:avLst/>
          </a:prstGeom>
        </p:spPr>
      </p:pic>
      <p:pic>
        <p:nvPicPr>
          <p:cNvPr id="6" name="Рисунок 5" descr="0_b612c_491ab421_X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9" y="428605"/>
            <a:ext cx="2553879" cy="19716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3240" y="1142985"/>
            <a:ext cx="290239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Челябинск – 2015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  кондитерская фабрика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1070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285729"/>
            <a:ext cx="4071925" cy="3054385"/>
          </a:xfrm>
          <a:prstGeom prst="rect">
            <a:avLst/>
          </a:prstGeom>
        </p:spPr>
      </p:pic>
      <p:pic>
        <p:nvPicPr>
          <p:cNvPr id="7" name="Рисунок 6" descr="P10706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5" y="285728"/>
            <a:ext cx="4000496" cy="3000372"/>
          </a:xfrm>
          <a:prstGeom prst="rect">
            <a:avLst/>
          </a:prstGeom>
        </p:spPr>
      </p:pic>
      <p:pic>
        <p:nvPicPr>
          <p:cNvPr id="8" name="Рисунок 7" descr="P1070643 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5" y="3857629"/>
            <a:ext cx="3524243" cy="2643182"/>
          </a:xfrm>
          <a:prstGeom prst="rect">
            <a:avLst/>
          </a:prstGeom>
        </p:spPr>
      </p:pic>
      <p:pic>
        <p:nvPicPr>
          <p:cNvPr id="11" name="Рисунок 10" descr="P10706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5" y="3786190"/>
            <a:ext cx="3571900" cy="27245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0365" y="3286124"/>
            <a:ext cx="294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Петербург - 2015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ni5rcZnoj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5" y="2000240"/>
            <a:ext cx="3643307" cy="2448720"/>
          </a:xfrm>
          <a:prstGeom prst="rect">
            <a:avLst/>
          </a:prstGeom>
        </p:spPr>
      </p:pic>
      <p:pic>
        <p:nvPicPr>
          <p:cNvPr id="10" name="Рисунок 9" descr="bloh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9" y="2714621"/>
            <a:ext cx="2285992" cy="1523995"/>
          </a:xfrm>
          <a:prstGeom prst="rect">
            <a:avLst/>
          </a:prstGeom>
        </p:spPr>
      </p:pic>
      <p:pic>
        <p:nvPicPr>
          <p:cNvPr id="12" name="Рисунок 11" descr="P10901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1" y="4500571"/>
            <a:ext cx="2666987" cy="2000240"/>
          </a:xfrm>
          <a:prstGeom prst="rect">
            <a:avLst/>
          </a:prstGeom>
        </p:spPr>
      </p:pic>
      <p:pic>
        <p:nvPicPr>
          <p:cNvPr id="13" name="Рисунок 12" descr="P10902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23515">
            <a:off x="3815116" y="4426059"/>
            <a:ext cx="2134899" cy="1601174"/>
          </a:xfrm>
          <a:prstGeom prst="rect">
            <a:avLst/>
          </a:prstGeom>
        </p:spPr>
      </p:pic>
      <p:pic>
        <p:nvPicPr>
          <p:cNvPr id="14" name="Рисунок 13" descr="XMc5mZFL5mE   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7" y="4071942"/>
            <a:ext cx="3500463" cy="2476324"/>
          </a:xfrm>
          <a:prstGeom prst="rect">
            <a:avLst/>
          </a:prstGeom>
        </p:spPr>
      </p:pic>
      <p:pic>
        <p:nvPicPr>
          <p:cNvPr id="15" name="Рисунок 14" descr="P10901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1" y="214291"/>
            <a:ext cx="3286148" cy="2464611"/>
          </a:xfrm>
          <a:prstGeom prst="rect">
            <a:avLst/>
          </a:prstGeom>
        </p:spPr>
      </p:pic>
      <p:pic>
        <p:nvPicPr>
          <p:cNvPr id="16" name="Рисунок 15" descr="P109018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78476">
            <a:off x="5791737" y="247712"/>
            <a:ext cx="2673017" cy="20047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71869" y="1571612"/>
            <a:ext cx="2197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фабрике пряников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43307" y="857232"/>
            <a:ext cx="1735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самоваров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0300" y="2786058"/>
            <a:ext cx="2501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Левше и блохе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71934" y="6072206"/>
            <a:ext cx="1596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музее оружия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43176" y="3214687"/>
            <a:ext cx="2374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Тула - 2016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23" name="Orkestr-Polya-Moria_-_ta-ka-ta-Djo-Dassen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83920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2La9u23b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9" y="1714488"/>
            <a:ext cx="2089544" cy="2786058"/>
          </a:xfrm>
          <a:prstGeom prst="rect">
            <a:avLst/>
          </a:prstGeom>
        </p:spPr>
      </p:pic>
      <p:pic>
        <p:nvPicPr>
          <p:cNvPr id="5" name="Рисунок 4" descr="P1090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5" y="3714752"/>
            <a:ext cx="4000464" cy="3000348"/>
          </a:xfrm>
          <a:prstGeom prst="rect">
            <a:avLst/>
          </a:prstGeom>
        </p:spPr>
      </p:pic>
      <p:pic>
        <p:nvPicPr>
          <p:cNvPr id="9" name="Рисунок 8" descr="c5BT3KrzF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714489"/>
            <a:ext cx="2143123" cy="2857496"/>
          </a:xfrm>
          <a:prstGeom prst="rect">
            <a:avLst/>
          </a:prstGeom>
        </p:spPr>
      </p:pic>
      <p:pic>
        <p:nvPicPr>
          <p:cNvPr id="10" name="Рисунок 9" descr="A0qX_u-Iat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174" y="285729"/>
            <a:ext cx="4071935" cy="30539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1868" y="3286124"/>
            <a:ext cx="1746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Москва - 2016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</TotalTime>
  <Words>134</Words>
  <Application>Microsoft Office PowerPoint</Application>
  <PresentationFormat>Экран (4:3)</PresentationFormat>
  <Paragraphs>53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Компьютер</cp:lastModifiedBy>
  <cp:revision>84</cp:revision>
  <dcterms:created xsi:type="dcterms:W3CDTF">2016-06-29T12:56:40Z</dcterms:created>
  <dcterms:modified xsi:type="dcterms:W3CDTF">2016-12-24T15:04:21Z</dcterms:modified>
</cp:coreProperties>
</file>