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8" r:id="rId2"/>
    <p:sldId id="257" r:id="rId3"/>
    <p:sldId id="269" r:id="rId4"/>
    <p:sldId id="258" r:id="rId5"/>
    <p:sldId id="259" r:id="rId6"/>
    <p:sldId id="267" r:id="rId7"/>
    <p:sldId id="260" r:id="rId8"/>
    <p:sldId id="268" r:id="rId9"/>
    <p:sldId id="270" r:id="rId10"/>
    <p:sldId id="262" r:id="rId11"/>
    <p:sldId id="272" r:id="rId12"/>
    <p:sldId id="273" r:id="rId13"/>
    <p:sldId id="274" r:id="rId14"/>
    <p:sldId id="276" r:id="rId15"/>
    <p:sldId id="277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437" autoAdjust="0"/>
  </p:normalViewPr>
  <p:slideViewPr>
    <p:cSldViewPr>
      <p:cViewPr varScale="1">
        <p:scale>
          <a:sx n="96" d="100"/>
          <a:sy n="96" d="100"/>
        </p:scale>
        <p:origin x="-19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7B11C-D315-46E7-B0E0-B9B91534BBA3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29E4-6B8C-4E7D-BDC7-2F867510E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2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29E4-6B8C-4E7D-BDC7-2F867510E8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29E4-6B8C-4E7D-BDC7-2F867510E89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9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29E4-6B8C-4E7D-BDC7-2F867510E89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29E4-6B8C-4E7D-BDC7-2F867510E89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14D31B-BC96-4BDD-8395-ECEB12D18632}" type="datetimeFigureOut">
              <a:rPr lang="ru-RU" smtClean="0"/>
              <a:pPr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gif"/><Relationship Id="rId5" Type="http://schemas.openxmlformats.org/officeDocument/2006/relationships/image" Target="../media/image63.jpeg"/><Relationship Id="rId4" Type="http://schemas.openxmlformats.org/officeDocument/2006/relationships/image" Target="../media/image6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gif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gif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32656"/>
            <a:ext cx="8176992" cy="3239220"/>
          </a:xfrm>
          <a:solidFill>
            <a:srgbClr val="FFFF00"/>
          </a:solidFill>
          <a:ln>
            <a:solidFill>
              <a:schemeClr val="bg2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28604"/>
            <a:ext cx="7088832" cy="342902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Домовенок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» наш родной</a:t>
            </a:r>
          </a:p>
          <a:p>
            <a:pPr algn="ctr"/>
            <a:endParaRPr lang="ru-RU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          </a:t>
            </a:r>
          </a:p>
          <a:p>
            <a:pPr algn="ctr"/>
            <a:endParaRPr lang="ru-RU" sz="1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             Горбунова И.В 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                      МБДОУ № 81 «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</a:rPr>
              <a:t>Мальвина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000504"/>
            <a:ext cx="66437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Современный детский сад – место, где ребенок получает опыт эмоционально-практического взаимодействия со взрослыми и сверстниками. Окружающий дошкольника мир должен вызывать у него любопытство, интерес, желание его преобразовать и усовершенствовать. Для развития самостоятельности и творчества не менее важны условия, представляющие каждому ребенку возможность заниматься любимым делом.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3929067"/>
            <a:ext cx="1643074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142984"/>
            <a:ext cx="28813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G:\АНИМАЦИЯ\дети\89781812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0"/>
            <a:ext cx="1857377" cy="1688525"/>
          </a:xfrm>
          <a:prstGeom prst="rect">
            <a:avLst/>
          </a:prstGeom>
          <a:noFill/>
        </p:spPr>
      </p:pic>
      <p:pic>
        <p:nvPicPr>
          <p:cNvPr id="12291" name="Picture 3" descr="G:\АНИМАЦИЯ\РАЗНОЕ 2\Deti5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1469" y="4786322"/>
            <a:ext cx="982531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828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443914" cy="535785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785818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Можем мы уединиться, в уголочке почитать, где уютно, мирно, тихо, здесь не будут нам мешать.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85860"/>
            <a:ext cx="3151210" cy="2675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643050"/>
            <a:ext cx="2359704" cy="240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G:\АНИМАЦИЯ\РАЗНОЕ 2\Deti6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0"/>
            <a:ext cx="914400" cy="108585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357562"/>
            <a:ext cx="2910719" cy="266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АНИМАЦИЯ\РАЗНОЕ 2\703a1a7b021366888b6ef1243654601b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643446"/>
            <a:ext cx="1423657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79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12845"/>
            <a:ext cx="828680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Если день начать с зарядки, значит будет всё в порядке.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Нам пилюли и микстуру заменяет физкультура.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1857364"/>
            <a:ext cx="8104984" cy="450059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3200" b="0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32143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785926"/>
            <a:ext cx="207588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357562"/>
            <a:ext cx="2000264" cy="290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G:\АНИМАЦИЯ\РАЗНОЕ 4\4a4efc301e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643446"/>
            <a:ext cx="1219200" cy="1219200"/>
          </a:xfrm>
          <a:prstGeom prst="rect">
            <a:avLst/>
          </a:prstGeom>
          <a:noFill/>
        </p:spPr>
      </p:pic>
      <p:pic>
        <p:nvPicPr>
          <p:cNvPr id="11269" name="Picture 5" descr="G:\АНИМАЦИЯ\РАЗНОЕ 2\Deti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2643182"/>
            <a:ext cx="819150" cy="122872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357694"/>
            <a:ext cx="229133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12845"/>
            <a:ext cx="8286808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будет летом и весной прекрасная погода!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 в группе нашей и зимой для нас живет природа!!</a:t>
            </a:r>
          </a:p>
          <a:p>
            <a:pPr>
              <a:buClr>
                <a:schemeClr val="accent2"/>
              </a:buClr>
              <a:buFont typeface="Wingdings" pitchFamily="2" charset="2"/>
              <a:buChar char="v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1857364"/>
            <a:ext cx="8104984" cy="500063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3200" b="0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143116"/>
            <a:ext cx="4643470" cy="3474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G:\АНИМАЦИЯ\РАЗНОЕ 2\Deti5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72074"/>
            <a:ext cx="1785950" cy="1562706"/>
          </a:xfrm>
          <a:prstGeom prst="rect">
            <a:avLst/>
          </a:prstGeom>
          <a:noFill/>
        </p:spPr>
      </p:pic>
      <p:pic>
        <p:nvPicPr>
          <p:cNvPr id="9220" name="Picture 4" descr="G:\АНИМАЦИЯ\дети\deti-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0559" y="4786322"/>
            <a:ext cx="2133600" cy="1804988"/>
          </a:xfrm>
          <a:prstGeom prst="rect">
            <a:avLst/>
          </a:prstGeom>
          <a:noFill/>
        </p:spPr>
      </p:pic>
      <p:pic>
        <p:nvPicPr>
          <p:cNvPr id="10" name="Picture 3" descr="G:\АНИМАЦИЯ\дети\49164648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071678"/>
            <a:ext cx="1704975" cy="1905000"/>
          </a:xfrm>
          <a:prstGeom prst="rect">
            <a:avLst/>
          </a:prstGeom>
          <a:noFill/>
        </p:spPr>
      </p:pic>
      <p:pic>
        <p:nvPicPr>
          <p:cNvPr id="9221" name="Picture 5" descr="G:\АНИМАЦИЯ\разные аним\meropr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5572140"/>
            <a:ext cx="1523997" cy="114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12845"/>
            <a:ext cx="8072494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Помни правила движенья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Как таблицу умноженья!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0996" y="1866888"/>
            <a:ext cx="8104984" cy="450059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3200" b="0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309949" cy="247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928802"/>
            <a:ext cx="286816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G:\АНИМАЦИЯ\дети\deti-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429132"/>
            <a:ext cx="2011284" cy="1404941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000503"/>
            <a:ext cx="2242507" cy="197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12845"/>
            <a:ext cx="8286808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Мы с тобой построим дом 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И игрушки соберем. 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Ты поставь их в шкафчик рядом, 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Чтоб на полке был порядок. </a:t>
            </a:r>
          </a:p>
          <a:p>
            <a:r>
              <a:rPr lang="ru-RU" sz="2000" dirty="0" smtClean="0"/>
              <a:t>Завтра с ними ты опять </a:t>
            </a:r>
          </a:p>
          <a:p>
            <a:r>
              <a:rPr lang="ru-RU" sz="2000" dirty="0" smtClean="0"/>
              <a:t>Будешь весело играть.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1857364"/>
            <a:ext cx="8104984" cy="45720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3200" b="0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103847" cy="232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357694"/>
            <a:ext cx="2809883" cy="210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АНИМАЦИЯ\РАЗНОЕ 2\Deti6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357430"/>
            <a:ext cx="1285884" cy="128588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214818"/>
            <a:ext cx="277297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G:\АНИМАЦИЯ\дети\deti-51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143380"/>
            <a:ext cx="2113843" cy="189071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071678"/>
            <a:ext cx="1836742" cy="190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12845"/>
            <a:ext cx="8286808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пазлы любим мы играть , чтоб мышленье развивать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0996" y="1214422"/>
            <a:ext cx="8348722" cy="51530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3200" b="0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836874" cy="379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214422"/>
            <a:ext cx="2743970" cy="366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428736"/>
            <a:ext cx="308551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G:\АНИМАЦИЯ\дети\65938871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5143512"/>
            <a:ext cx="154335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929066"/>
            <a:ext cx="1500198" cy="2467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483266" cy="126373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2"/>
                </a:solidFill>
              </a:rPr>
              <a:t>Группу всю мы показали, о себе всё рассказали, трудно усомниться, что вполне своею группой можем мы гордиться. Вас в гости снова будем ждать, нам есть еще что показать.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днс\Desktop\71026_300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1067">
            <a:off x="5945810" y="2216355"/>
            <a:ext cx="3495274" cy="4024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928934"/>
            <a:ext cx="4643470" cy="3077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G:\АНИМАЦИЯ\РАЗНОЕ 4\5c6a3e9252b87c5d7452364550a5fb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143512"/>
            <a:ext cx="2857500" cy="1143000"/>
          </a:xfrm>
          <a:prstGeom prst="rect">
            <a:avLst/>
          </a:prstGeom>
          <a:noFill/>
        </p:spPr>
      </p:pic>
      <p:pic>
        <p:nvPicPr>
          <p:cNvPr id="7173" name="Picture 5" descr="G:\АНИМАЦИЯ\РАЗНОЕ 4\5c6a3e9252b87c5d7452364550a5fb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428736"/>
            <a:ext cx="2857500" cy="1143000"/>
          </a:xfrm>
          <a:prstGeom prst="rect">
            <a:avLst/>
          </a:prstGeom>
          <a:noFill/>
        </p:spPr>
      </p:pic>
      <p:pic>
        <p:nvPicPr>
          <p:cNvPr id="7174" name="Picture 6" descr="G:\АНИМАЦИЯ\РАЗНОЕ 4\5c6a3e9252b87c5d7452364550a5fb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571612"/>
            <a:ext cx="2857500" cy="1143000"/>
          </a:xfrm>
          <a:prstGeom prst="rect">
            <a:avLst/>
          </a:prstGeom>
          <a:noFill/>
        </p:spPr>
      </p:pic>
      <p:pic>
        <p:nvPicPr>
          <p:cNvPr id="10" name="Picture 6" descr="G:\АНИМАЦИЯ\РАЗНОЕ 4\5c6a3e9252b87c5d7452364550a5fb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714620"/>
            <a:ext cx="2857500" cy="1071570"/>
          </a:xfrm>
          <a:prstGeom prst="rect">
            <a:avLst/>
          </a:prstGeom>
          <a:noFill/>
        </p:spPr>
      </p:pic>
      <p:pic>
        <p:nvPicPr>
          <p:cNvPr id="7176" name="Picture 8" descr="G:\АНИМАЦИЯ\РАЗНОЕ 4\5c6a3e9252b87c5d7452364550a5fb0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214950"/>
            <a:ext cx="2857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26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00042"/>
            <a:ext cx="8362132" cy="442915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 marL="109728" inden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Детский сад – это второй дом  для детей. А свой дом хочется сделать уютным и теплым. Поэтому мы постоянно пополняем и изменяем предметно-развивающую среду в группе. Сделать это не просто: требуется мастерство, творчество и материальные затраты. Всегда стоит проблема: как оформить группу так, чтобы каждому ребенку обеспечить возможность радостно и содержательно прожить период дошкольного детства. Мы уделяем большое внимание предметно-развивающей среде в группе. Это одна из основных целей нашей работы.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G:\АНИМАЦИЯ\РАЗНОЕ 2\703a1a7b021366888b6ef1243654601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357694"/>
            <a:ext cx="1181100" cy="1066800"/>
          </a:xfrm>
          <a:prstGeom prst="rect">
            <a:avLst/>
          </a:prstGeom>
          <a:noFill/>
        </p:spPr>
      </p:pic>
      <p:pic>
        <p:nvPicPr>
          <p:cNvPr id="2" name="Picture 2" descr="G:\Ирине Владимировне\шаблоны, картинки\Новая папка\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286388"/>
            <a:ext cx="1485904" cy="111442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714752"/>
            <a:ext cx="1809751" cy="135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143380"/>
            <a:ext cx="1693866" cy="190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G:\АНИМАЦИЯ\РАЗНОЕ 2\Deti5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4214818"/>
            <a:ext cx="857251" cy="1245871"/>
          </a:xfrm>
          <a:prstGeom prst="rect">
            <a:avLst/>
          </a:prstGeom>
          <a:noFill/>
        </p:spPr>
      </p:pic>
      <p:pic>
        <p:nvPicPr>
          <p:cNvPr id="8" name="Picture 2" descr="G:\АНИМАЦИЯ\РАЗНОЕ 2\703a1a7b021366888b6ef1243654601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1590" y="4510094"/>
            <a:ext cx="1181100" cy="1066800"/>
          </a:xfrm>
          <a:prstGeom prst="rect">
            <a:avLst/>
          </a:prstGeom>
          <a:noFill/>
        </p:spPr>
      </p:pic>
      <p:pic>
        <p:nvPicPr>
          <p:cNvPr id="9" name="Picture 2" descr="G:\АНИМАЦИЯ\РАЗНОЕ 2\703a1a7b021366888b6ef1243654601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500570"/>
            <a:ext cx="11811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13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2128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 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условия  построения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развивающей среды: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034" y="2000239"/>
            <a:ext cx="8176422" cy="4143405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70C0"/>
                </a:solidFill>
              </a:rPr>
              <a:t>соответствие возрастным и индивидуальным особенностям детей;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о</a:t>
            </a:r>
            <a:r>
              <a:rPr lang="ru-RU" dirty="0" smtClean="0">
                <a:solidFill>
                  <a:srgbClr val="0070C0"/>
                </a:solidFill>
              </a:rPr>
              <a:t>пора на личностно-ориентированную модель взаимодействия между взрослым и ребенком;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0070C0"/>
                </a:solidFill>
              </a:rPr>
              <a:t>пособствование творческому развитию детей;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у</a:t>
            </a:r>
            <a:r>
              <a:rPr lang="ru-RU" dirty="0" smtClean="0">
                <a:solidFill>
                  <a:srgbClr val="0070C0"/>
                </a:solidFill>
              </a:rPr>
              <a:t>чет интересов и потребностей каждого ребенка;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о</a:t>
            </a:r>
            <a:r>
              <a:rPr lang="ru-RU" dirty="0" smtClean="0">
                <a:solidFill>
                  <a:srgbClr val="0070C0"/>
                </a:solidFill>
              </a:rPr>
              <a:t>беспечение богатства сенсорных впечатлений;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о</a:t>
            </a:r>
            <a:r>
              <a:rPr lang="ru-RU" dirty="0" smtClean="0">
                <a:solidFill>
                  <a:srgbClr val="0070C0"/>
                </a:solidFill>
              </a:rPr>
              <a:t>беспечение самостоятельной  деятельности, </a:t>
            </a:r>
          </a:p>
          <a:p>
            <a:pPr>
              <a:buClr>
                <a:schemeClr val="accent1"/>
              </a:buClr>
              <a:buNone/>
            </a:pPr>
            <a:r>
              <a:rPr lang="ru-RU" dirty="0" smtClean="0">
                <a:solidFill>
                  <a:srgbClr val="0070C0"/>
                </a:solidFill>
              </a:rPr>
              <a:t>     возможности для исследования;</a:t>
            </a:r>
          </a:p>
          <a:p>
            <a:pPr>
              <a:buClr>
                <a:schemeClr val="accent1"/>
              </a:buClr>
              <a:buFont typeface="Wingdings" pitchFamily="2" charset="2"/>
              <a:buChar char="v"/>
            </a:pPr>
            <a:r>
              <a:rPr lang="ru-RU" dirty="0">
                <a:solidFill>
                  <a:srgbClr val="0070C0"/>
                </a:solidFill>
              </a:rPr>
              <a:t>п</a:t>
            </a:r>
            <a:r>
              <a:rPr lang="ru-RU" dirty="0" smtClean="0">
                <a:solidFill>
                  <a:srgbClr val="0070C0"/>
                </a:solidFill>
              </a:rPr>
              <a:t>ривлекательность и эстетичность  оформления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G:\Ирине Владимировне\шаблоны, картинки\Новая папка\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190501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3727" y="4071942"/>
            <a:ext cx="142671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942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8229600" cy="4786346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14282" y="571481"/>
            <a:ext cx="8064896" cy="928693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В нашей группе всем на диво и нарядно и красиво!</a:t>
            </a:r>
            <a:b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Очень много есть у нас, всё покажем мы сейчас!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372342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71876"/>
            <a:ext cx="400983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 descr="G:\АНИМАЦИЯ\РАЗНОЕ 2\Deti5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000636"/>
            <a:ext cx="857251" cy="1245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8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57158" y="357167"/>
            <a:ext cx="8104984" cy="114300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Clr>
                <a:schemeClr val="accent1"/>
              </a:buCl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Это наша раздевалка, всё здесь видно налицо, информация поможет показать наше лицо.</a:t>
            </a:r>
          </a:p>
          <a:p>
            <a:pPr>
              <a:buClr>
                <a:schemeClr val="accent1"/>
              </a:buCl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Всё понятно, ясно, просто, почитай и посмотри.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Мамы, папы все довольны за успехи детворы.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214313" y="1714500"/>
            <a:ext cx="8229600" cy="485775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ctr">
            <a:no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18919"/>
          <a:stretch>
            <a:fillRect/>
          </a:stretch>
        </p:blipFill>
        <p:spPr bwMode="auto">
          <a:xfrm>
            <a:off x="357158" y="1857364"/>
            <a:ext cx="353247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05511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71942"/>
            <a:ext cx="3309949" cy="247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 r="-20001" b="-11564"/>
          <a:stretch>
            <a:fillRect/>
          </a:stretch>
        </p:blipFill>
        <p:spPr bwMode="auto">
          <a:xfrm>
            <a:off x="5214942" y="4214818"/>
            <a:ext cx="3643338" cy="253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G:\АНИМАЦИЯ\РАЗНОЕ 2\Deti1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3786190"/>
            <a:ext cx="1076325" cy="149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42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3116"/>
            <a:ext cx="8572560" cy="435771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endParaRPr lang="ru-RU" sz="27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229600" cy="128588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Ну а здесь мы все артисты: и танцуем и поем. В удивительную сказку захотим и попадем. Превратимся мы легко в волка, зайца, мишку, дедку, бабку, Жучку, внучку, серенькую мышку</a:t>
            </a:r>
            <a:r>
              <a:rPr lang="ru-RU" sz="2000" b="1" i="1" dirty="0" smtClean="0">
                <a:solidFill>
                  <a:schemeClr val="bg2"/>
                </a:solidFill>
              </a:rPr>
              <a:t>.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2371781" cy="3169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58037">
            <a:off x="5872199" y="2341581"/>
            <a:ext cx="295964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Luda\Desktop\Новая папка\fttbt 7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99424">
            <a:off x="291577" y="2234434"/>
            <a:ext cx="2834721" cy="2121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G:\АНИМАЦИЯ\РАЗНОЕ 2\Mickey_Mou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642918"/>
            <a:ext cx="952500" cy="1143000"/>
          </a:xfrm>
          <a:prstGeom prst="rect">
            <a:avLst/>
          </a:prstGeom>
          <a:noFill/>
        </p:spPr>
      </p:pic>
      <p:pic>
        <p:nvPicPr>
          <p:cNvPr id="5123" name="Picture 3" descr="G:\Ирине Владимировне\шаблоны, картинки\Новая папка\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1428736"/>
            <a:ext cx="762005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104984" cy="500066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  </a:t>
            </a:r>
            <a:endParaRPr lang="ru-RU" sz="3200" b="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8136904" cy="857256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Чтоб красивым быть, опрятным, милым, добрым и приятным, ты узнаешь в тот же миг, как салон наш посетишь.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1238">
            <a:off x="5532328" y="1737463"/>
            <a:ext cx="256579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26499">
            <a:off x="815116" y="1750559"/>
            <a:ext cx="372342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G:\Ирине Владимировне\шаблоны, картинки\Новая папка\4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35054">
            <a:off x="3214678" y="4357694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821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12845"/>
            <a:ext cx="8286808" cy="132343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Рисовать мы тоже любим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И лепить и  вырезать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Если что то приходите 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Мы вам можем показать!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1857364"/>
            <a:ext cx="8104984" cy="458155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3200" b="0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80322">
            <a:off x="507448" y="2064767"/>
            <a:ext cx="292895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90345">
            <a:off x="5864554" y="1997218"/>
            <a:ext cx="2643206" cy="1977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G:\АНИМАЦИЯ\РАЗНОЕ 2\Deti6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71480"/>
            <a:ext cx="1447800" cy="876300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929198"/>
            <a:ext cx="3320008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429132"/>
            <a:ext cx="259188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G:\АНИМАЦИЯ\Анимация блестяшки\mult_09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0"/>
            <a:ext cx="1933337" cy="189064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3286124"/>
            <a:ext cx="275630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12845"/>
            <a:ext cx="828680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Приготовить здесь обед мы для кукол можем, даже </a:t>
            </a:r>
            <a:r>
              <a:rPr lang="ru-RU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тортик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 на десерт испечем им тоже.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0996" y="1866888"/>
            <a:ext cx="8104984" cy="450059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ru-RU" sz="3200" b="0" i="0" u="none" strike="noStrike" kern="1200" cap="none" spc="0" normalizeH="0" baseline="0" noProof="0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00240"/>
            <a:ext cx="286416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71678"/>
            <a:ext cx="225286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071942"/>
            <a:ext cx="175047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G:\Ирине Владимировне\шаблоны, картинки\Новая папка\5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785794"/>
            <a:ext cx="1524011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G:\АНИМАЦИЯ\дети\deti-5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2143116"/>
            <a:ext cx="1372547" cy="1609715"/>
          </a:xfrm>
          <a:prstGeom prst="rect">
            <a:avLst/>
          </a:prstGeom>
          <a:noFill/>
        </p:spPr>
      </p:pic>
      <p:pic>
        <p:nvPicPr>
          <p:cNvPr id="4099" name="Picture 3" descr="G:\АНИМАЦИЯ\дети\deti-5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357694"/>
            <a:ext cx="2196875" cy="1676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736</TotalTime>
  <Words>439</Words>
  <Application>Microsoft Office PowerPoint</Application>
  <PresentationFormat>Экран (4:3)</PresentationFormat>
  <Paragraphs>54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Слайд 1</vt:lpstr>
      <vt:lpstr>Слайд 2</vt:lpstr>
      <vt:lpstr>  Основные условия  построения            развивающей среды:</vt:lpstr>
      <vt:lpstr>Слайд 4</vt:lpstr>
      <vt:lpstr>Слайд 5</vt:lpstr>
      <vt:lpstr>Слайд 6</vt:lpstr>
      <vt:lpstr>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Группу всю мы показали, о себе всё рассказали, трудно усомниться, что вполне своею группой можем мы гордиться. Вас в гости снова будем ждать, нам есть еще что показать.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Luda</cp:lastModifiedBy>
  <cp:revision>91</cp:revision>
  <dcterms:created xsi:type="dcterms:W3CDTF">2012-04-30T04:51:07Z</dcterms:created>
  <dcterms:modified xsi:type="dcterms:W3CDTF">2017-01-15T16:00:16Z</dcterms:modified>
</cp:coreProperties>
</file>