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2" r:id="rId4"/>
    <p:sldId id="290" r:id="rId5"/>
    <p:sldId id="302" r:id="rId6"/>
    <p:sldId id="291" r:id="rId7"/>
    <p:sldId id="303" r:id="rId8"/>
    <p:sldId id="297" r:id="rId9"/>
    <p:sldId id="284" r:id="rId10"/>
    <p:sldId id="286" r:id="rId11"/>
    <p:sldId id="294" r:id="rId12"/>
    <p:sldId id="296" r:id="rId13"/>
    <p:sldId id="298" r:id="rId14"/>
    <p:sldId id="301" r:id="rId15"/>
    <p:sldId id="271" r:id="rId16"/>
    <p:sldId id="305" r:id="rId17"/>
    <p:sldId id="272" r:id="rId18"/>
    <p:sldId id="273" r:id="rId19"/>
    <p:sldId id="287" r:id="rId20"/>
    <p:sldId id="299" r:id="rId21"/>
    <p:sldId id="300" r:id="rId22"/>
    <p:sldId id="30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99FF66"/>
    <a:srgbClr val="0066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370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E9219-FA9A-4141-A8E5-39F6B01DDBEB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C2812-6263-4E40-8065-ED7845F18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2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C2812-6263-4E40-8065-ED7845F1839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views.123rf.com/images/usikova/usikova1408/usikova140800006/30682663-school-background-with-children-an-open-book-Place-for-text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26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848719" y="1729647"/>
            <a:ext cx="5375930" cy="3000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Уважаемые коллеги</a:t>
            </a:r>
            <a:r>
              <a:rPr lang="ru-RU" sz="26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600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Творческий коллектив               МАДОУ «Детский сад №45» представляет Вашему вниманию презентацию                                             </a:t>
            </a:r>
            <a:r>
              <a:rPr lang="ru-RU" sz="2000" b="1" i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 подготовке детского сада             к новому 2017 – 2018 учебному году!</a:t>
            </a:r>
          </a:p>
          <a:p>
            <a:pPr algn="ctr"/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«Моя лучшая презентация»</a:t>
            </a:r>
            <a:endParaRPr lang="ru-RU" sz="2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psihossoc.ucoz.ru/artterapia/piskova/1/wp61002df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412095"/>
            <a:ext cx="2000264" cy="1445905"/>
          </a:xfrm>
          <a:prstGeom prst="rect">
            <a:avLst/>
          </a:prstGeom>
          <a:noFill/>
        </p:spPr>
      </p:pic>
      <p:pic>
        <p:nvPicPr>
          <p:cNvPr id="1034" name="Picture 10" descr="http://s10.rimg.info/550c47bf00b16d489d67587f5d8593e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20" y="428604"/>
            <a:ext cx="1357322" cy="1628788"/>
          </a:xfrm>
          <a:prstGeom prst="rect">
            <a:avLst/>
          </a:prstGeom>
          <a:noFill/>
        </p:spPr>
      </p:pic>
      <p:pic>
        <p:nvPicPr>
          <p:cNvPr id="1048" name="Picture 24" descr="http://animo2.ucoz.ru/_ph/14/2/5608424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57166"/>
            <a:ext cx="476250" cy="952500"/>
          </a:xfrm>
          <a:prstGeom prst="rect">
            <a:avLst/>
          </a:prstGeom>
          <a:noFill/>
        </p:spPr>
      </p:pic>
      <p:pic>
        <p:nvPicPr>
          <p:cNvPr id="1054" name="Picture 30" descr="http://92frspb.caduk.ru/images/yula-2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-142900"/>
            <a:ext cx="1553556" cy="1500198"/>
          </a:xfrm>
          <a:prstGeom prst="rect">
            <a:avLst/>
          </a:prstGeom>
          <a:noFill/>
        </p:spPr>
      </p:pic>
      <p:pic>
        <p:nvPicPr>
          <p:cNvPr id="1056" name="Picture 32" descr="http://img-fotki.yandex.ru/get/4518/47407354.2ab/0_91a54_f96f297f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9712" y="5643578"/>
            <a:ext cx="884288" cy="1000132"/>
          </a:xfrm>
          <a:prstGeom prst="rect">
            <a:avLst/>
          </a:prstGeom>
          <a:noFill/>
        </p:spPr>
      </p:pic>
      <p:sp>
        <p:nvSpPr>
          <p:cNvPr id="23556" name="AutoShape 4" descr="https://dartoys.com/img/toy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dartoys.com/img/toy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://funforkids.ru/pictures/pyramid/pyramid1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0352" y="-82427"/>
            <a:ext cx="1143008" cy="1831685"/>
          </a:xfrm>
          <a:prstGeom prst="rect">
            <a:avLst/>
          </a:prstGeom>
          <a:noFill/>
        </p:spPr>
      </p:pic>
      <p:pic>
        <p:nvPicPr>
          <p:cNvPr id="23562" name="Picture 10" descr="http://www.playcast.ru/uploads/2016/11/30/2070324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-285776"/>
            <a:ext cx="1071570" cy="1242169"/>
          </a:xfrm>
          <a:prstGeom prst="rect">
            <a:avLst/>
          </a:prstGeom>
          <a:noFill/>
        </p:spPr>
      </p:pic>
      <p:pic>
        <p:nvPicPr>
          <p:cNvPr id="16" name="Picture 12" descr="http://img-fotki.yandex.ru/get/4519/47407354.2aa/0_91a1e_409cdc10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5918" y="4357694"/>
            <a:ext cx="1263269" cy="928694"/>
          </a:xfrm>
          <a:prstGeom prst="rect">
            <a:avLst/>
          </a:prstGeom>
          <a:noFill/>
        </p:spPr>
      </p:pic>
      <p:pic>
        <p:nvPicPr>
          <p:cNvPr id="15" name="Picture 38" descr="http://img-fotki.yandex.ru/get/9542/16969765.199/0_7daab_bb633177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2714620"/>
            <a:ext cx="1454962" cy="107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457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 всеми групповыми площадками для прогулок детей дошкольного возраста установлены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цветные сертифицированные ЗАБОРЧИКИ,                 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«радует глаз»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наших дошколят.</a:t>
            </a:r>
          </a:p>
          <a:p>
            <a:pPr marL="342900" indent="-342900"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170" name="Picture 2" descr="C:\Documents and Settings\шурик\Рабочий стол\фото стелефона, детсад45\20170802_141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071678"/>
            <a:ext cx="2619393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Documents and Settings\шурик\Рабочий стол\фото стелефона, детсад45\20170802_141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857496"/>
            <a:ext cx="2428892" cy="1457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Documents and Settings\шурик\Рабочий стол\фото стелефона, детсад45\20170802_142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285992"/>
            <a:ext cx="2500330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C:\Documents and Settings\шурик\Рабочий стол\фото стелефона, детсад45\20170802_142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4071942"/>
            <a:ext cx="2643206" cy="158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C:\Documents and Settings\шурик\Рабочий стол\фото стелефона, детсад45\20170802_1427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857760"/>
            <a:ext cx="2500330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5" name="Picture 7" descr="C:\Documents and Settings\шурик\Рабочий стол\фото стелефона, детсад45\20170802_1427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4429132"/>
            <a:ext cx="2428893" cy="1600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8358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каждом возрастном участке установлено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новое, сертифицированное, современное                                                  ИГРОВОЕ ОБОРУДОВАНИЕ                                 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C:\Documents and Settings\шурик\Рабочий стол\фото стелефона, детсад45\20170802_141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929198"/>
            <a:ext cx="2571768" cy="1543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9" name="Picture 7" descr="C:\Documents and Settings\шурик\Рабочий стол\фото стелефона, детсад45\20170801_125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357562"/>
            <a:ext cx="2976583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0" name="Picture 8" descr="C:\Documents and Settings\шурик\Рабочий стол\фото стелефона, детсад45\20170801_125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929198"/>
            <a:ext cx="2643206" cy="158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9" descr="C:\Documents and Settings\шурик\Рабочий стол\фото стелефона, детсад45\20170801_125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357562"/>
            <a:ext cx="2857520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Documents and Settings\шурик\Рабочий стол\фото стелефона, детсад45\20170801_1255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071678"/>
            <a:ext cx="2619393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 descr="C:\Documents and Settings\шурик\Рабочий стол\фото стелефона, детсад45\20170801_1259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2071678"/>
            <a:ext cx="2500330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C:\Documents and Settings\шурик\Рабочий стол\фото стелефона, детсад45\20170801_1256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2071678"/>
            <a:ext cx="2500330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C:\Documents and Settings\шурик\Рабочий стол\фото стелефона, детсад45\20170801_1258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929198"/>
            <a:ext cx="2619393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C:\Documents and Settings\шурик\Рабочий стол\Новая папка\20170801_122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3357587" cy="2014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C:\Documents and Settings\шурик\Рабочий стол\Новая папка\20170801_122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3333774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C:\Documents and Settings\шурик\Рабочий стол\Новая папка\20170801_122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214422"/>
            <a:ext cx="3214711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C:\Documents and Settings\шурик\Рабочий стол\Новая папка\20170801_122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2643182"/>
            <a:ext cx="3214710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шурик\Рабочий стол\Новая папка\20170801_1225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5357826"/>
            <a:ext cx="2071702" cy="1243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7" descr="C:\Documents and Settings\шурик\Рабочий стол\Новая папка\20170801_1226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4929198"/>
            <a:ext cx="2857520" cy="1644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2" name="AutoShape 2" descr="https://crtdu.3dn.ru/2016_foto/n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crtdu.3dn.ru/2016_foto/n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http://liubavyshka.ru/_ph/23/2/4503578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46" y="0"/>
            <a:ext cx="2891494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Гость\Рабочий стол\фото с телефона, 07.08.17\20170804_101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565034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904" y="188640"/>
            <a:ext cx="9144000" cy="27953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спортивной площадке оборудована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ШАХМАТНАЯ ДОСКА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объёмными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фигурами шашек и шахмат,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которой дети могут играть в эти интеллектуальные игры, ведь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спорт, искусство и наука, но и отличное средство для развития познавательных и мыслительных процессов. 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надеемся, что удивили и приятно порадовали наших воспитанников, как шашки, так и шахматы вызвали у детей огромный интерес и желание играть и побеждать. 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побеждать заставляет ребёнка серьезнее заниматься, а любая ошибка или поражение – это только новая возможность для развития.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</a:t>
            </a:r>
          </a:p>
        </p:txBody>
      </p:sp>
      <p:pic>
        <p:nvPicPr>
          <p:cNvPr id="1027" name="Picture 3" descr="C:\Documents and Settings\Гость\Рабочий стол\фото с телефона, 07.08.17\20170804_1008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t="48644" r="73380" b="28035"/>
          <a:stretch/>
        </p:blipFill>
        <p:spPr bwMode="auto">
          <a:xfrm>
            <a:off x="179511" y="5129217"/>
            <a:ext cx="2790379" cy="1567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Гость\Рабочий стол\фото с телефона, 07.08.17\20170804_1010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6" t="63032" r="7660"/>
          <a:stretch/>
        </p:blipFill>
        <p:spPr bwMode="auto">
          <a:xfrm>
            <a:off x="7123343" y="5228215"/>
            <a:ext cx="1827065" cy="1468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1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Гость\Рабочий стол\фото с телефона, 07.08.17\20170804_101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26444" b="31793"/>
          <a:stretch/>
        </p:blipFill>
        <p:spPr bwMode="auto">
          <a:xfrm>
            <a:off x="898985" y="2161683"/>
            <a:ext cx="7346029" cy="4410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42211" y="404664"/>
            <a:ext cx="8640960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центральной площадке ДОУ расположена «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СЦЕНА»,           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которой воспитанники всех возрастных групп будут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демонстрировать и проявлять свои таланты в театральных, музыкальных постановках.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Декорации и необходимые атрибуты,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маски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театральных постановок выносятся на «ТЕАТРАЛЬНУЮ СЦЕНУ» по необходимости ежедневно вместе с выносным игровым оборудованием для  прогулок и по факту выступлений дошкольников на праздничных мероприятиях.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Documents and Settings\Гость\Рабочий стол\фото с телефона, 07.08.17\20170804_101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r="12836"/>
          <a:stretch/>
        </p:blipFill>
        <p:spPr bwMode="auto">
          <a:xfrm>
            <a:off x="6418852" y="4690151"/>
            <a:ext cx="2473628" cy="1907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-214346" y="0"/>
            <a:ext cx="9358346" cy="32146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FF"/>
              </a:solidFill>
            </a:endParaRPr>
          </a:p>
          <a:p>
            <a:pPr marL="342900" indent="379413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ДОУ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приуроченный к году экологии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Экологический центр </a:t>
            </a:r>
          </a:p>
          <a:p>
            <a:pPr marL="342900" indent="379413"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«ЭКОСИСТЕМЫ РЕСПУБЛИКИ КОМИ»,             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котором размещена карта Республики Коми, на трёх баннерах размещена наглядная познавательная информация с описанием и картинками о растительном и животном мире лесов, лугов и водоемов Республики Коми.</a:t>
            </a:r>
          </a:p>
          <a:p>
            <a:pPr marL="342900" indent="-342900" algn="just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шурик\Рабочий стол\фото стелефона, детсад45\20170802_141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928934"/>
            <a:ext cx="5238787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Documents and Settings\шурик\Рабочий стол\фото стелефона, детсад45\20170802_141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929198"/>
            <a:ext cx="2738417" cy="16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C:\Documents and Settings\шурик\Рабочий стол\фото стелефона, детсад45\20170802_141416.jpg"/>
          <p:cNvPicPr>
            <a:picLocks noChangeAspect="1" noChangeArrowheads="1"/>
          </p:cNvPicPr>
          <p:nvPr/>
        </p:nvPicPr>
        <p:blipFill>
          <a:blip r:embed="rId5" cstate="print"/>
          <a:srcRect r="23200"/>
          <a:stretch>
            <a:fillRect/>
          </a:stretch>
        </p:blipFill>
        <p:spPr bwMode="auto">
          <a:xfrm>
            <a:off x="357158" y="4429132"/>
            <a:ext cx="2286016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1571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ДОУ создана и оформлена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«КРАСНАЯ КНИГА РЕСПУБЛИКИ КОМИ»,                                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которой размещены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грибы и ягоды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нашего северного леса,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вызывает особый познавательный интерес у наших воспитанников.  </a:t>
            </a:r>
          </a:p>
        </p:txBody>
      </p:sp>
      <p:pic>
        <p:nvPicPr>
          <p:cNvPr id="4098" name="Picture 2" descr="C:\Documents and Settings\Гость\Рабочий стол\фото с телефона, 07.08.17\20170804_1036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8163" r="13389" b="21012"/>
          <a:stretch/>
        </p:blipFill>
        <p:spPr bwMode="auto">
          <a:xfrm>
            <a:off x="971599" y="1988740"/>
            <a:ext cx="7435421" cy="4560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-142908" y="-142900"/>
            <a:ext cx="9144000" cy="200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FF"/>
              </a:solidFill>
            </a:endParaRPr>
          </a:p>
          <a:p>
            <a:pPr marL="342900" indent="379413" algn="just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379413" algn="just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ДОУ создан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Этнокультурный парк                         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 ТРОПИНКАМ ПАРМЫ»,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котором живут 5 сказочных персонажей из Коми сказок: 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Баба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Ёма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Пера богатырь,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Зарни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Вакуль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(водяной),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Яг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Морт (леший),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которые побуждают познавательную активность и интерес детей к Коми фольклору.</a:t>
            </a:r>
            <a:endParaRPr lang="ru-RU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Documents and Settings\шурик\Рабочий стол\Новая папка\20170728_104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00240"/>
            <a:ext cx="3452837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Documents and Settings\шурик\Рабочий стол\Новая папка\20170728_104112.jpg"/>
          <p:cNvPicPr>
            <a:picLocks noChangeAspect="1" noChangeArrowheads="1"/>
          </p:cNvPicPr>
          <p:nvPr/>
        </p:nvPicPr>
        <p:blipFill>
          <a:blip r:embed="rId4" cstate="print"/>
          <a:srcRect l="14649" r="19433"/>
          <a:stretch>
            <a:fillRect/>
          </a:stretch>
        </p:blipFill>
        <p:spPr bwMode="auto">
          <a:xfrm>
            <a:off x="2285984" y="3429000"/>
            <a:ext cx="3429024" cy="312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Documents and Settings\шурик\Рабочий стол\Новая папка\20170728_104130.jpg"/>
          <p:cNvPicPr>
            <a:picLocks noChangeAspect="1" noChangeArrowheads="1"/>
          </p:cNvPicPr>
          <p:nvPr/>
        </p:nvPicPr>
        <p:blipFill>
          <a:blip r:embed="rId5" cstate="print"/>
          <a:srcRect l="12372" r="28864"/>
          <a:stretch>
            <a:fillRect/>
          </a:stretch>
        </p:blipFill>
        <p:spPr bwMode="auto">
          <a:xfrm>
            <a:off x="357158" y="2428868"/>
            <a:ext cx="1679223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9" name="Picture 5" descr="C:\Documents and Settings\шурик\Рабочий стол\Новая папка\20170728_104141.jpg"/>
          <p:cNvPicPr>
            <a:picLocks noChangeAspect="1" noChangeArrowheads="1"/>
          </p:cNvPicPr>
          <p:nvPr/>
        </p:nvPicPr>
        <p:blipFill>
          <a:blip r:embed="rId6" cstate="print"/>
          <a:srcRect l="14635" r="23167"/>
          <a:stretch>
            <a:fillRect/>
          </a:stretch>
        </p:blipFill>
        <p:spPr bwMode="auto">
          <a:xfrm>
            <a:off x="6072198" y="4929198"/>
            <a:ext cx="1703261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0" name="Picture 6" descr="C:\Documents and Settings\шурик\Рабочий стол\Новая папка\20170728_104154.jpg"/>
          <p:cNvPicPr>
            <a:picLocks noChangeAspect="1" noChangeArrowheads="1"/>
          </p:cNvPicPr>
          <p:nvPr/>
        </p:nvPicPr>
        <p:blipFill>
          <a:blip r:embed="rId7" cstate="print"/>
          <a:srcRect l="19356" r="22576"/>
          <a:stretch>
            <a:fillRect/>
          </a:stretch>
        </p:blipFill>
        <p:spPr bwMode="auto">
          <a:xfrm>
            <a:off x="6572264" y="2071678"/>
            <a:ext cx="1659301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7" descr="C:\Documents and Settings\шурик\Рабочий стол\Новая папка\20170728_104211.jpg"/>
          <p:cNvPicPr>
            <a:picLocks noChangeAspect="1" noChangeArrowheads="1"/>
          </p:cNvPicPr>
          <p:nvPr/>
        </p:nvPicPr>
        <p:blipFill>
          <a:blip r:embed="rId8" cstate="print"/>
          <a:srcRect l="10345" r="20686"/>
          <a:stretch>
            <a:fillRect/>
          </a:stretch>
        </p:blipFill>
        <p:spPr bwMode="auto">
          <a:xfrm>
            <a:off x="7286644" y="3929066"/>
            <a:ext cx="1724437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2" name="Picture 8" descr="C:\Documents and Settings\шурик\Рабочий стол\Новая папка\20170728_104826.jpg"/>
          <p:cNvPicPr>
            <a:picLocks noChangeAspect="1" noChangeArrowheads="1"/>
          </p:cNvPicPr>
          <p:nvPr/>
        </p:nvPicPr>
        <p:blipFill>
          <a:blip r:embed="rId9" cstate="print"/>
          <a:srcRect l="20834" r="29163"/>
          <a:stretch>
            <a:fillRect/>
          </a:stretch>
        </p:blipFill>
        <p:spPr bwMode="auto">
          <a:xfrm>
            <a:off x="357158" y="4429132"/>
            <a:ext cx="1571636" cy="1885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1571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379413"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Дооборудована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«ТРОПА ДЕТСТВА»,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которая стала богаче и ярче, благодаря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«Карусели времени» и «Столу мудрых мыслей». </a:t>
            </a: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172" name="Picture 4" descr="C:\Documents and Settings\шурик\Рабочий стол\Новая папка\20170801_104257.jpg"/>
          <p:cNvPicPr>
            <a:picLocks noChangeAspect="1" noChangeArrowheads="1"/>
          </p:cNvPicPr>
          <p:nvPr/>
        </p:nvPicPr>
        <p:blipFill>
          <a:blip r:embed="rId3" cstate="print"/>
          <a:srcRect t="27062"/>
          <a:stretch>
            <a:fillRect/>
          </a:stretch>
        </p:blipFill>
        <p:spPr bwMode="auto">
          <a:xfrm>
            <a:off x="1214414" y="2000240"/>
            <a:ext cx="7019237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шурик\Рабочий стол\Новая папка\20170801_104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256"/>
            <a:ext cx="3714776" cy="2228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Documents and Settings\шурик\Рабочий стол\Новая папка\20170801_104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500570"/>
            <a:ext cx="3690963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-180528" y="0"/>
            <a:ext cx="9324528" cy="114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ДОУ дооборудована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«ТВОРЧЕСКАЯ МАСТЕРСКАЯ»                                   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разных видов творческой деятельности дошкольников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где дети могут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свои неповторимые шедевры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используя разнообразные инструменты и материалы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(цветные карандаши, восковые мелки, пластилин, фломастеры, гуашь и многое другое). </a:t>
            </a:r>
          </a:p>
          <a:p>
            <a:pPr marL="342900" indent="-34290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материалы и инструменты выносятся в «ТВОРЧЕСКУЮ МАСТЕРСКУЮ» по факту проведения занятий, по мере необходимости.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шурик\Рабочий стол\картинки для презентации ПкНУГ\i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8" y="1785926"/>
            <a:ext cx="198120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Documents and Settings\Гость\Рабочий стол\фото с телефона, 07.08.17\20170804_103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5" y="1973446"/>
            <a:ext cx="6201182" cy="3720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шурик\Рабочий стол\фото стелефона, детсад45\20170802_141655.jpg"/>
          <p:cNvPicPr>
            <a:picLocks noChangeAspect="1" noChangeArrowheads="1"/>
          </p:cNvPicPr>
          <p:nvPr/>
        </p:nvPicPr>
        <p:blipFill>
          <a:blip r:embed="rId5" cstate="print"/>
          <a:srcRect b="12000"/>
          <a:stretch>
            <a:fillRect/>
          </a:stretch>
        </p:blipFill>
        <p:spPr bwMode="auto">
          <a:xfrm>
            <a:off x="4465629" y="4077072"/>
            <a:ext cx="4254213" cy="2419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5417688"/>
            <a:ext cx="3744416" cy="108012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рисунки удивляют и радуют нас!!!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429784" cy="4929198"/>
          </a:xfrm>
          <a:prstGeom prst="roundRect">
            <a:avLst>
              <a:gd name="adj" fmla="val 47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Сделан капитальный ремонт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МУЗЫКАЛЬНОМ ЗАЛЕ:</a:t>
            </a:r>
          </a:p>
          <a:p>
            <a:pPr marL="342900" indent="-342900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206375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произведена замена оконных блоков,</a:t>
            </a:r>
          </a:p>
          <a:p>
            <a:pPr marL="342900" indent="206375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установка натяжных потолков,</a:t>
            </a:r>
          </a:p>
          <a:p>
            <a:pPr marL="342900" indent="206375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замена линолеума,</a:t>
            </a:r>
          </a:p>
          <a:p>
            <a:pPr marL="342900" indent="206375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капитальный ремонт стен,</a:t>
            </a:r>
          </a:p>
          <a:p>
            <a:pPr marL="342900" indent="206375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дизайнерское оформление зала.</a:t>
            </a:r>
          </a:p>
          <a:p>
            <a:pPr marL="342900" indent="-34290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:\Фото для паспорта инвалидов для Г.И\фото с телефона 12.07.17\20170712_104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256"/>
            <a:ext cx="3810027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шурик\Рабочий стол\фото детский сад\20170809_093939.jpg"/>
          <p:cNvPicPr>
            <a:picLocks noChangeAspect="1" noChangeArrowheads="1"/>
          </p:cNvPicPr>
          <p:nvPr/>
        </p:nvPicPr>
        <p:blipFill>
          <a:blip r:embed="rId4" cstate="print"/>
          <a:srcRect l="5859" r="10644"/>
          <a:stretch>
            <a:fillRect/>
          </a:stretch>
        </p:blipFill>
        <p:spPr bwMode="auto">
          <a:xfrm>
            <a:off x="4786314" y="4286256"/>
            <a:ext cx="350046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Гость\Рабочий стол\фото с телефона, 07.08.17\20170804_102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5134" r="1587"/>
          <a:stretch/>
        </p:blipFill>
        <p:spPr bwMode="auto">
          <a:xfrm>
            <a:off x="270967" y="2347955"/>
            <a:ext cx="6101233" cy="3643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404664"/>
            <a:ext cx="8568952" cy="18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развития творчества и креативности дошкольников всех возрастных групп 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возле «ТВОРЧЕСКОЙ МАСТЕРСКОЙ» уютно расположены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«СЕНСОРНЫЙ СТОЛИК»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«РАДУЖНЫЕ ЦВЕТЫ»,                                       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дошкольники могут создать и «воплотить в жизнь» свои собственные, неповторимые, уникальные замыслы как из разных бросовых материалов (пластиковые крышки от бутылок, шишки, крупный конструктор, песок, контейнеры от киндер-сюрпризов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так и с помощью цветных мелков.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Documents and Settings\Гость\Рабочий стол\фото с телефона, 07.08.17\20170804_102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7" b="15901"/>
          <a:stretch/>
        </p:blipFill>
        <p:spPr bwMode="auto">
          <a:xfrm>
            <a:off x="4520517" y="4105666"/>
            <a:ext cx="4492963" cy="2396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Гость\Рабочий стол\фото с телефона, 07.08.17\20170804_0844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3" t="-469" r="7693" b="469"/>
          <a:stretch/>
        </p:blipFill>
        <p:spPr bwMode="auto">
          <a:xfrm rot="856702">
            <a:off x="2411760" y="4899867"/>
            <a:ext cx="1194364" cy="1674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Гость\Рабочий стол\фото с телефона, 07.08.17\20170804_0844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2" r="18850" b="16447"/>
          <a:stretch/>
        </p:blipFill>
        <p:spPr bwMode="auto">
          <a:xfrm rot="20648885">
            <a:off x="971600" y="4926711"/>
            <a:ext cx="1080120" cy="1621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Гость\Рабочий стол\фото с телефона, 07.08.17\20170804_1029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9571"/>
          <a:stretch/>
        </p:blipFill>
        <p:spPr bwMode="auto">
          <a:xfrm>
            <a:off x="6784623" y="2443472"/>
            <a:ext cx="1621426" cy="1495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69" y="-8927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2928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indent="365125"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ДОУ имеется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полезная ТЕПЛИЦА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мини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ОГОРОД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разнообразными овощами, ягодами,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травами и цветам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разбиты и оформлены  современные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дизайнерские КЛУМБЫ и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ЦВЕТНИКИ с элементами авторского дизайна.</a:t>
            </a:r>
            <a:endParaRPr lang="ru-RU" sz="2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шурик\Рабочий стол\фото стелефона, детсад45\20170713_174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643446"/>
            <a:ext cx="2714645" cy="162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3" name="Picture 3" descr="C:\Documents and Settings\шурик\Рабочий стол\фото стелефона, детсад45\20170802_141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7" y="2643182"/>
            <a:ext cx="2753118" cy="1651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4" descr="C:\Documents and Settings\шурик\Рабочий стол\фото стелефона, детсад45\20170802_141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9814" y="2674040"/>
            <a:ext cx="2753514" cy="1652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5" descr="C:\Documents and Settings\шурик\Рабочий стол\фото стелефона, детсад45\20170731_125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7246" y="4643446"/>
            <a:ext cx="2786082" cy="1671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6" name="Picture 6" descr="C:\Documents and Settings\шурик\Рабочий стол\фото стелефона, детсад45\20170731_1253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643446"/>
            <a:ext cx="2619394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Documents and Settings\Гость\Рабочий стол\фото с телефона, 07.08.17\20170804_093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26" y="2674040"/>
            <a:ext cx="2520280" cy="1652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3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Всего 55 цветников на территории ДОУ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Camera\Lenovo_A1000_IMG_20170816_121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4" y="980728"/>
            <a:ext cx="311920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F:\Camera\Lenovo_A1000_IMG_20170816_121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389380"/>
            <a:ext cx="342038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F:\Camera\Lenovo_A1000_IMG_20170816_121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27" y="919914"/>
            <a:ext cx="3096344" cy="264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F:\Camera\Lenovo_A1000_IMG_20170816_120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3096344" cy="277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31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00034" y="642918"/>
            <a:ext cx="8143932" cy="56436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FF"/>
              </a:solidFill>
            </a:endParaRPr>
          </a:p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marL="342900" indent="-342900" algn="ctr"/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098" name="Picture 2" descr="C:\Documents and Settings\шурик\Рабочий стол\картинки для презентации ПкНУГ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0"/>
            <a:ext cx="2214546" cy="6858000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1928794" y="0"/>
            <a:ext cx="5929354" cy="6858000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Вся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территория МАДОУ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оформлена современно, ярко, и эстетично, что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создает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неповторимый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уют, комфорт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 по-настоящему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«радует глаз»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не только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всем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детям, родителям и сотрудникам детского сада, но и всем окружающим.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 мы надеемся и верим, что  наши воспитанники проведут этот новый 2017 – 2018  учебный год интересно и познавательно, благодаря нашим совместным усилиям и стараниям.</a:t>
            </a:r>
          </a:p>
          <a:p>
            <a:pPr algn="ctr"/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Documents and Settings\шурик\Рабочий стол\фото стелефона, детсад45\20170731_125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04402">
            <a:off x="336955" y="238826"/>
            <a:ext cx="1896291" cy="1290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C:\Documents and Settings\шурик\Рабочий стол\фото стелефона, детсад45\20170731_125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39882">
            <a:off x="285544" y="1197205"/>
            <a:ext cx="1920351" cy="1062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Documents and Settings\шурик\Рабочий стол\фото стелефона, детсад45\20170713_174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2004">
            <a:off x="249717" y="2143816"/>
            <a:ext cx="1902841" cy="1174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Documents and Settings\шурик\Рабочий стол\фото стелефона, детсад45\20170728_1048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2587">
            <a:off x="239237" y="3226606"/>
            <a:ext cx="1988612" cy="1100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3" name="Picture 1" descr="C:\Documents and Settings\шурик\Рабочий стол\Новая папка\20170713_1743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07877">
            <a:off x="260948" y="4320519"/>
            <a:ext cx="2018280" cy="1201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Documents and Settings\Гость\Рабочий стол\фото с телефона, 07.08.17\20170804_0930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519">
            <a:off x="195989" y="5415488"/>
            <a:ext cx="1902083" cy="1136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357166"/>
            <a:ext cx="8429684" cy="2286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стен, коридоров здания МАДОУ.</a:t>
            </a:r>
          </a:p>
          <a:p>
            <a:pPr marL="342900" indent="-342900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85728"/>
            <a:ext cx="77936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Сделан капитальный ремонт </a:t>
            </a:r>
          </a:p>
        </p:txBody>
      </p:sp>
      <p:pic>
        <p:nvPicPr>
          <p:cNvPr id="15362" name="Picture 2" descr="C:\Documents and Settings\шурик\Рабочий стол\фото стелефона, детсад45\20170802_095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91725" y="2891998"/>
            <a:ext cx="4101603" cy="2460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шурик\Рабочий стол\фото детский сад\20170803_063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071678"/>
            <a:ext cx="2443180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Documents and Settings\шурик\Рабочий стол\фото детский сад\20170803_063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071678"/>
            <a:ext cx="2486042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13572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FF"/>
              </a:solidFill>
            </a:endParaRPr>
          </a:p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marL="342900" indent="-71438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ДОУ оборудована и оформлена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«КОМНАТА СКАЗКИ», </a:t>
            </a: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Documents and Settings\шурик\Рабочий стол\фото стелефона, детсад45\20170802_094952.jpg"/>
          <p:cNvPicPr>
            <a:picLocks noChangeAspect="1" noChangeArrowheads="1"/>
          </p:cNvPicPr>
          <p:nvPr/>
        </p:nvPicPr>
        <p:blipFill>
          <a:blip r:embed="rId3" cstate="print"/>
          <a:srcRect t="7226"/>
          <a:stretch>
            <a:fillRect/>
          </a:stretch>
        </p:blipFill>
        <p:spPr bwMode="auto">
          <a:xfrm rot="5400000">
            <a:off x="-367405" y="2391033"/>
            <a:ext cx="5126282" cy="3312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Documents and Settings\шурик\Рабочий стол\картинки для презентации ПкНУГ\i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013176"/>
            <a:ext cx="1131248" cy="168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707904" y="116632"/>
            <a:ext cx="5436096" cy="657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создана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целью приобщения детей к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удивительному и увлекательному миру добрых сказок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эмоциональной сферы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вкуса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а также 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и поддержания положительного благоприятного настроения воспитанников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шурик\Рабочий стол\Новая папка\20170801_124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380" y="465384"/>
            <a:ext cx="425283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Documents and Settings\шурик\Рабочий стол\Новая папка\20170801_124116.jpg"/>
          <p:cNvPicPr>
            <a:picLocks noChangeAspect="1" noChangeArrowheads="1"/>
          </p:cNvPicPr>
          <p:nvPr/>
        </p:nvPicPr>
        <p:blipFill>
          <a:blip r:embed="rId4" cstate="print"/>
          <a:srcRect l="13184" r="15038"/>
          <a:stretch>
            <a:fillRect/>
          </a:stretch>
        </p:blipFill>
        <p:spPr bwMode="auto">
          <a:xfrm>
            <a:off x="4572000" y="3573016"/>
            <a:ext cx="4252836" cy="286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487000"/>
            <a:ext cx="40102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«Комнате сказки» представлены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сказочные персонажи,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напольные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сказочные герои,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жанра, а также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оборудована играми и пособиями релаксационного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Documents and Settings\шурик\Рабочий стол\картинки для презентации ПкНУГ\i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691" y="5319092"/>
            <a:ext cx="1714512" cy="124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11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200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19050"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ДОУ оборудован и оформлен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мини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этно-музей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«ЛЮБЛЮ ТЕБЯ, МОЙ КРАЙ РОДНОЙ!»</a:t>
            </a: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9218" name="Picture 2" descr="C:\Documents and Settings\шурик\Рабочий стол\Новая папка\20170724_15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81002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Documents and Settings\шурик\Рабочий стол\Новая папка\20170724_151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14818"/>
            <a:ext cx="3786214" cy="2271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381499" y="1785926"/>
            <a:ext cx="4762501" cy="4811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3538"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представлены различные 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быта Коми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века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деревянная прялка, плетеные лапти, ухват,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пестерь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горшки, туесок, корзины, керосиновая лампа с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фетилем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кувшины, чугунки, изделия из бересты и др.</a:t>
            </a:r>
          </a:p>
          <a:p>
            <a:pPr indent="363538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энциклопедии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«Популярная история Республики Коми», «Растительный и животный мир Республики Коми», «Мифы и былины Республики  Коми»,  а также «Знаменитые художники, писатели, поэты и композиторы Республики Коми».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Documents and Settings\шурик\Рабочий стол\Новая папка\20170724_151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2643"/>
            <a:ext cx="3571597" cy="595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Documents and Settings\шурик\Рабочий стол\Новая папка\20170724_151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9643"/>
            <a:ext cx="3537397" cy="5895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76548" y="5373216"/>
            <a:ext cx="8343924" cy="1152128"/>
          </a:xfrm>
          <a:prstGeom prst="roundRect">
            <a:avLst/>
          </a:prstGeom>
          <a:solidFill>
            <a:srgbClr val="99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3538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в мини музее представлены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сувениры Республики Коми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позволяет детям по–настоящему приблизиться и приобщиться к истории, быту и традициям Коми народа.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C:\Documents and Settings\шурик\Рабочий стол\фото детский сад\20170803_09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197168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Documents and Settings\шурик\Рабочий стол\фото детский сад\20170803_09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642918"/>
            <a:ext cx="1971689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C:\Documents and Settings\шурик\Рабочий стол\фото детский сад\20170803_090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000372"/>
            <a:ext cx="1785950" cy="297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Documents and Settings\шурик\Рабочий стол\фото детский сад\20170803_090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000372"/>
            <a:ext cx="1971689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Documents and Settings\шурик\Рабочий стол\фото детский сад\20170803_0906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2071678"/>
            <a:ext cx="197168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Documents and Settings\шурик\Рабочий стол\фото детский сад\20170803_0905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571480"/>
            <a:ext cx="1643074" cy="273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hpHlTzuAnpk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0"/>
            <a:ext cx="8572560" cy="2571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indent="361950" algn="just"/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Дооборудованы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10 прогулочных  площадок,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обеспечивающих </a:t>
            </a:r>
            <a:r>
              <a:rPr lang="ru-RU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физическую, познавательную активность и  разнообразную игровую деятельность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на прогулке.</a:t>
            </a:r>
          </a:p>
          <a:p>
            <a:pPr marL="342900" indent="-342900" algn="ctr"/>
            <a:endParaRPr lang="ru-RU" dirty="0" smtClean="0">
              <a:solidFill>
                <a:srgbClr val="0000FF"/>
              </a:solidFill>
            </a:endParaRPr>
          </a:p>
          <a:p>
            <a:pPr marL="342900" indent="-342900" algn="ctr"/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098" name="Picture 2" descr="C:\Documents and Settings\шурик\Рабочий стол\Новая папка\20170801_125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06" y="4857760"/>
            <a:ext cx="2381300" cy="1595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шурик\Рабочий стол\Новая папка\20170801_125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214554"/>
            <a:ext cx="2738457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Documents and Settings\шурик\Рабочий стол\Новая папка\20170801_125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643446"/>
            <a:ext cx="2738457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Documents and Settings\шурик\Рабочий стол\Новая папка\20170801_1257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8419" y="2714620"/>
            <a:ext cx="2333674" cy="168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C:\Documents and Settings\шурик\Рабочий стол\Новая папка\20170801_1259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214818"/>
            <a:ext cx="2857520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C:\Documents and Settings\шурик\Рабочий стол\Новая папка\20170801_1258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571744"/>
            <a:ext cx="2738457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835</Words>
  <Application>Microsoft Office PowerPoint</Application>
  <PresentationFormat>Экран (4:3)</PresentationFormat>
  <Paragraphs>82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Всего 55 цветников на территории ДОУ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157</cp:revision>
  <dcterms:modified xsi:type="dcterms:W3CDTF">2017-08-18T09:30:40Z</dcterms:modified>
</cp:coreProperties>
</file>