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6F918-0B9F-46AF-8A52-D8BA0E495524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78B1D-73EB-42B8-B27D-0E28DAE57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78B1D-73EB-42B8-B27D-0E28DAE571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A64130-FB84-4041-9FB7-FEA2F13037F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2A2F9E-7149-43F2-9E07-E69F323092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851648" cy="1828800"/>
          </a:xfrm>
        </p:spPr>
        <p:txBody>
          <a:bodyPr>
            <a:noAutofit/>
            <a:scene3d>
              <a:camera prst="orthographicFront"/>
              <a:lightRig rig="sunrise" dir="t"/>
            </a:scene3d>
            <a:sp3d prstMaterial="dkEdge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Презентация </a:t>
            </a:r>
            <a:b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зимних </a:t>
            </a:r>
            <a:b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 построек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00504"/>
            <a:ext cx="7854696" cy="210979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Старше-подготовительная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группа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МБДОУ Детский сад с.Миндяк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МР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Учалинский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район РБ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Подготовили: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воспитатель  -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Аглиуллина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А.И.,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родитель  (фотограф) –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Кунакбаева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Р.А.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Январь - 2017 год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Чудо-чашка с блюдцем</a:t>
            </a:r>
            <a:endParaRPr lang="ru-RU" dirty="0"/>
          </a:p>
        </p:txBody>
      </p:sp>
      <p:pic>
        <p:nvPicPr>
          <p:cNvPr id="4098" name="Picture 2" descr="F:\Дс стар обр\DSC_2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57364"/>
            <a:ext cx="4750900" cy="314640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F:\Дс стар обр\DSC_2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0848">
            <a:off x="381926" y="2564576"/>
            <a:ext cx="2070668" cy="33361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F:\Дс стар обр\DSC_26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78963">
            <a:off x="6491628" y="2674094"/>
            <a:ext cx="1891958" cy="3131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 descr="F:\Дс стар обр\DSC_2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643446"/>
            <a:ext cx="3086096" cy="197450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Самое излюбленное место зимой – </a:t>
            </a:r>
            <a:r>
              <a:rPr lang="ru-RU" b="1" dirty="0" smtClean="0"/>
              <a:t>Ледяная горка</a:t>
            </a:r>
            <a:r>
              <a:rPr lang="ru-RU" dirty="0" smtClean="0"/>
              <a:t>, полюбуйтесь какая она нарядная, ладная!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Хотя у нас есть деревянная горка, </a:t>
            </a:r>
          </a:p>
          <a:p>
            <a:pPr algn="ctr">
              <a:buNone/>
            </a:pPr>
            <a:r>
              <a:rPr lang="ru-RU" dirty="0" smtClean="0"/>
              <a:t>     ледяная все же пользуется большим спросом.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Горка наша ладная, вся нарядная</a:t>
            </a:r>
            <a:endParaRPr lang="ru-RU" dirty="0"/>
          </a:p>
        </p:txBody>
      </p:sp>
      <p:pic>
        <p:nvPicPr>
          <p:cNvPr id="5126" name="Picture 6" descr="F:\Дс стар обр\DSC_2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28802"/>
            <a:ext cx="4325941" cy="3723536"/>
          </a:xfrm>
          <a:prstGeom prst="roundRect">
            <a:avLst>
              <a:gd name="adj" fmla="val 8594"/>
            </a:avLst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90000" dist="50800" dir="5400000" sy="-100000" algn="bl" rotWithShape="0"/>
          </a:effectLst>
        </p:spPr>
      </p:pic>
      <p:pic>
        <p:nvPicPr>
          <p:cNvPr id="5122" name="Picture 2" descr="F:\Дс стар обр\DSC_26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86663">
            <a:off x="6033877" y="2854224"/>
            <a:ext cx="2492797" cy="353551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123" name="Picture 3" descr="F:\Дс стар обр\DSC_2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3647">
            <a:off x="765383" y="2898100"/>
            <a:ext cx="2414219" cy="345303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Обе горки охраняет большая и добрая </a:t>
            </a:r>
            <a:r>
              <a:rPr lang="ru-RU" b="1" dirty="0" smtClean="0"/>
              <a:t>Змея</a:t>
            </a:r>
            <a:r>
              <a:rPr lang="ru-RU" dirty="0" smtClean="0"/>
              <a:t> (вал). Она помогает детям не только изучать грацию тела, но закрепить основные движения: хождение по кривой, сохранение равновесия на возвышенности, умение перелезать, перепрыгивать, подниматься и спрыгивать с возвышенности и даже ползать как по гимнастической скамейке.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txBody>
          <a:bodyPr/>
          <a:lstStyle/>
          <a:p>
            <a:pPr algn="ctr"/>
            <a:r>
              <a:rPr lang="ru-RU" dirty="0" smtClean="0"/>
              <a:t>Змейка</a:t>
            </a:r>
            <a:endParaRPr lang="ru-RU" dirty="0"/>
          </a:p>
        </p:txBody>
      </p:sp>
      <p:pic>
        <p:nvPicPr>
          <p:cNvPr id="6146" name="Picture 2" descr="F:\Дс стар обр\DSC_2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7562"/>
            <a:ext cx="4857784" cy="321780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7" name="Picture 3" descr="F:\Дс стар обр\DSC_2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4099442" cy="257176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Справа от ледяной горки расположились забавные </a:t>
            </a:r>
            <a:r>
              <a:rPr lang="ru-RU" b="1" dirty="0" smtClean="0"/>
              <a:t>Гусеницы,</a:t>
            </a:r>
            <a:r>
              <a:rPr lang="ru-RU" dirty="0" smtClean="0"/>
              <a:t> которые смотрят в противоположные стороны, что позволяет закрепить с детьми понятия «правая сторона», «левая сторона», «противоположные стороны».</a:t>
            </a:r>
          </a:p>
          <a:p>
            <a:r>
              <a:rPr lang="ru-RU" dirty="0" smtClean="0"/>
              <a:t>А еще через них можно перепрыгивать, перешагивать, двигаться  между ними  в разных направлениях и просто посидеть и «покататься» на них.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Забавные гусеницы</a:t>
            </a:r>
            <a:endParaRPr lang="ru-RU" dirty="0"/>
          </a:p>
        </p:txBody>
      </p:sp>
      <p:pic>
        <p:nvPicPr>
          <p:cNvPr id="7170" name="Picture 2" descr="F:\Дс стар обр\DSC_2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857496"/>
            <a:ext cx="2241042" cy="338328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2" name="Picture 4" descr="F:\Дс стар обр\DSC_2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357430"/>
            <a:ext cx="3254403" cy="215630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3" name="Picture 5" descr="F:\Дс стар обр\DSC_2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2366668" cy="35719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Волшебные грибочки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4389120"/>
          </a:xfrm>
        </p:spPr>
        <p:txBody>
          <a:bodyPr/>
          <a:lstStyle/>
          <a:p>
            <a:pPr algn="ctr"/>
            <a:r>
              <a:rPr lang="ru-RU" dirty="0" smtClean="0"/>
              <a:t> За гусеницами выросли </a:t>
            </a:r>
            <a:r>
              <a:rPr lang="ru-RU" b="1" dirty="0" smtClean="0"/>
              <a:t>Грибочки </a:t>
            </a:r>
            <a:r>
              <a:rPr lang="ru-RU" dirty="0" smtClean="0"/>
              <a:t>– подберезовики и боровики - они настоящие волшебники: помогают закрепить движения «по прямой», «змейкой», «восьмеркой», «по кругу».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Волшебные грибочки</a:t>
            </a:r>
            <a:endParaRPr lang="ru-RU" dirty="0"/>
          </a:p>
        </p:txBody>
      </p:sp>
      <p:pic>
        <p:nvPicPr>
          <p:cNvPr id="8194" name="Picture 2" descr="F:\Дс стар обр\DSC_2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40156">
            <a:off x="4996734" y="3287887"/>
            <a:ext cx="3469319" cy="231190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195" name="Picture 3" descr="F:\Дс стар обр\DSC_2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6238">
            <a:off x="477607" y="3177555"/>
            <a:ext cx="3503541" cy="232043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395798"/>
          </a:xfrm>
        </p:spPr>
        <p:txBody>
          <a:bodyPr/>
          <a:lstStyle/>
          <a:p>
            <a:pPr algn="ctr"/>
            <a:r>
              <a:rPr lang="ru-RU" dirty="0" smtClean="0"/>
              <a:t> Любители путешествий, приключений осваивают </a:t>
            </a:r>
            <a:r>
              <a:rPr lang="ru-RU" b="1" dirty="0" smtClean="0"/>
              <a:t>Прогулочный катер.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Его стоит еще довести до совершенства.</a:t>
            </a:r>
          </a:p>
          <a:p>
            <a:pPr algn="ctr"/>
            <a:r>
              <a:rPr lang="ru-RU" dirty="0" smtClean="0"/>
              <a:t> Возле катера расположился  причал – </a:t>
            </a:r>
          </a:p>
          <a:p>
            <a:pPr algn="ctr">
              <a:buNone/>
            </a:pPr>
            <a:r>
              <a:rPr lang="ru-RU" dirty="0" smtClean="0"/>
              <a:t>   начало всех начал  - дом.</a:t>
            </a:r>
          </a:p>
          <a:p>
            <a:pPr algn="ctr">
              <a:buNone/>
            </a:pPr>
            <a:r>
              <a:rPr lang="ru-RU" dirty="0" smtClean="0"/>
              <a:t>Рядом небольшой </a:t>
            </a:r>
            <a:r>
              <a:rPr lang="ru-RU" b="1" dirty="0" smtClean="0"/>
              <a:t>Водоем </a:t>
            </a:r>
            <a:r>
              <a:rPr lang="ru-RU" dirty="0" smtClean="0"/>
              <a:t>с рыбками, покрытый льдом -  для катания и развития равновесия.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438912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     </a:t>
            </a:r>
            <a:r>
              <a:rPr lang="ru-RU" sz="2200" i="1" dirty="0" smtClean="0"/>
              <a:t>Зима для детей долгожданная любимая пора! Они с большим нетерпением ждут, когда же, наконец,  на игровой площадке, как в сказке, вырастут необычные  снежные постройки. В процессе ожидания дети также предлагали  и свои идеи!</a:t>
            </a:r>
          </a:p>
          <a:p>
            <a:r>
              <a:rPr lang="ru-RU" sz="2200" i="1" dirty="0" smtClean="0"/>
              <a:t>     Мы взрослые – родители и воспитатели – с учетом их предложений и  своих замыслов с большим азартом реализовали свой проект.</a:t>
            </a:r>
          </a:p>
          <a:p>
            <a:r>
              <a:rPr lang="ru-RU" sz="2200" i="1" dirty="0" smtClean="0"/>
              <a:t>     На участке выросли замечательные разнообразные постройки, но не простые, а многофункциональные. Они не только красивые,  но и полезные, так как развивают наших детей.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Мы на прогулочном катере</a:t>
            </a:r>
            <a:endParaRPr lang="ru-RU" dirty="0"/>
          </a:p>
        </p:txBody>
      </p:sp>
      <p:pic>
        <p:nvPicPr>
          <p:cNvPr id="9218" name="Picture 2" descr="F:\Дс стар обр\DSC_2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929486" cy="40896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 smtClean="0"/>
              <a:t>        </a:t>
            </a:r>
            <a:r>
              <a:rPr lang="en-US" sz="3400" b="1" i="1" dirty="0" smtClean="0"/>
              <a:t>PS</a:t>
            </a:r>
            <a:r>
              <a:rPr lang="ru-RU" sz="3400" b="1" i="1" dirty="0" smtClean="0"/>
              <a:t>: Все постройки выполнены с учетом безопасности и требований стандартов по возрасту; чтобы не пачкаться красками, как было раньше, перешли на безопасное украшение -  аппликацию из ткани, цветной оберточной бумаги. Избежали использование острых, угловатых предметов, все детали построек гладкие, округленные.</a:t>
            </a:r>
          </a:p>
          <a:p>
            <a:pPr algn="just">
              <a:buNone/>
            </a:pPr>
            <a:r>
              <a:rPr lang="ru-RU" sz="3400" b="1" i="1" dirty="0" smtClean="0"/>
              <a:t>             Кроме того оставили достаточно пространства для активного движения детей на участке, хотя построек тоже немало!</a:t>
            </a:r>
          </a:p>
          <a:p>
            <a:pPr algn="just">
              <a:buNone/>
            </a:pPr>
            <a:r>
              <a:rPr lang="ru-RU" sz="3400" b="1" i="1" dirty="0" smtClean="0"/>
              <a:t>             На наш взгляд получилось все замечательно, благодаря огромной помощи родителей, коллег, самих детей!</a:t>
            </a:r>
          </a:p>
          <a:p>
            <a:pPr algn="just">
              <a:buNone/>
            </a:pPr>
            <a:r>
              <a:rPr lang="ru-RU" sz="3400" b="1" i="1" dirty="0" smtClean="0"/>
              <a:t>            Работа по совершенствованию  участка продолжится и  преображения на нем будут удивлять детей еще в течение всего холодного периода!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Приглашаем на экскурсию по участку:</a:t>
            </a:r>
            <a:endParaRPr lang="ru-RU" dirty="0" smtClean="0"/>
          </a:p>
          <a:p>
            <a:r>
              <a:rPr lang="ru-RU" dirty="0" smtClean="0"/>
              <a:t>     Детей встречает главный герой года – </a:t>
            </a:r>
            <a:r>
              <a:rPr lang="ru-RU" b="1" dirty="0" smtClean="0"/>
              <a:t>Петушок,</a:t>
            </a:r>
            <a:r>
              <a:rPr lang="ru-RU" dirty="0" smtClean="0"/>
              <a:t> его окружают </a:t>
            </a:r>
            <a:r>
              <a:rPr lang="ru-RU" b="1" dirty="0" smtClean="0"/>
              <a:t>Котенок </a:t>
            </a:r>
            <a:r>
              <a:rPr lang="ru-RU" dirty="0" smtClean="0"/>
              <a:t>и </a:t>
            </a:r>
            <a:r>
              <a:rPr lang="ru-RU" b="1" dirty="0" smtClean="0"/>
              <a:t>Щенок.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Необычное сине-голубое оформление говорит о том, что они выполнены в стиле росписи «Гжели» на фарфоре. Дети не только любуются, но и закрепляют виды декоративно-прикладного творчества.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с стар обр\DSC_2754.jpg"/>
          <p:cNvPicPr>
            <a:picLocks noChangeAspect="1" noChangeArrowheads="1"/>
          </p:cNvPicPr>
          <p:nvPr/>
        </p:nvPicPr>
        <p:blipFill>
          <a:blip r:embed="rId2" cstate="print">
            <a:lum contrast="4000"/>
          </a:blip>
          <a:srcRect/>
          <a:stretch>
            <a:fillRect/>
          </a:stretch>
        </p:blipFill>
        <p:spPr bwMode="auto">
          <a:xfrm>
            <a:off x="285720" y="2361292"/>
            <a:ext cx="2428892" cy="366643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Наши любимые 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Петушок, Котик и Щено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F:\Дс стар обр\DSC_27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000240"/>
            <a:ext cx="3029534" cy="442915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9" name="Picture 5" descr="F:\Дс стар обр\DSC_2749.jpg"/>
          <p:cNvPicPr>
            <a:picLocks noChangeAspect="1" noChangeArrowheads="1"/>
          </p:cNvPicPr>
          <p:nvPr/>
        </p:nvPicPr>
        <p:blipFill>
          <a:blip r:embed="rId4" cstate="print">
            <a:lum bright="-13000" contrast="26000"/>
          </a:blip>
          <a:srcRect/>
          <a:stretch>
            <a:fillRect/>
          </a:stretch>
        </p:blipFill>
        <p:spPr bwMode="auto">
          <a:xfrm>
            <a:off x="6357950" y="2357430"/>
            <a:ext cx="2441575" cy="368776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/>
          <a:lstStyle/>
          <a:p>
            <a:r>
              <a:rPr lang="ru-RU" dirty="0" smtClean="0"/>
              <a:t>    А вот наша красавица </a:t>
            </a:r>
            <a:r>
              <a:rPr lang="ru-RU" b="1" dirty="0" smtClean="0"/>
              <a:t>Русская печь</a:t>
            </a:r>
            <a:r>
              <a:rPr lang="ru-RU" dirty="0" smtClean="0"/>
              <a:t> – героиня многих сказок, содержание которых дети с удовольствием повторяют, играя возле нее: можно «испечь» колобка, и не только; «спрятаться» от диких лебедей, «покататься» как Емеля сидя на печи, полежать,  помечтать о чем-нибудь, и просто, закрепить умение преодолевать препятствия – залезать и слезать. </a:t>
            </a:r>
          </a:p>
          <a:p>
            <a:r>
              <a:rPr lang="ru-RU" dirty="0" smtClean="0"/>
              <a:t>   Она украшена в стиле дымковской росписи,  напоминая нам  о старинном народном промысле.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Наша красавица -  Русская печь</a:t>
            </a:r>
            <a:endParaRPr lang="ru-RU" dirty="0"/>
          </a:p>
        </p:txBody>
      </p:sp>
      <p:pic>
        <p:nvPicPr>
          <p:cNvPr id="2051" name="Picture 3" descr="F:\Дс стар обр\DSC_2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26471">
            <a:off x="369874" y="2646453"/>
            <a:ext cx="3355617" cy="222278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4" name="Picture 6" descr="F:\Дс стар обр\DSC_27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01535">
            <a:off x="5214461" y="2433425"/>
            <a:ext cx="3394645" cy="224851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52" name="Picture 4" descr="F:\Дс стар обр\DSC_2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357694"/>
            <a:ext cx="3249277" cy="221455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3" name="Picture 5" descr="F:\Дс стар обр\DSC_2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214422"/>
            <a:ext cx="2200563" cy="297075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Тут же рядышком  - </a:t>
            </a:r>
            <a:r>
              <a:rPr lang="ru-RU" b="1" dirty="0" smtClean="0"/>
              <a:t>«Птичья столовая»,</a:t>
            </a:r>
            <a:r>
              <a:rPr lang="ru-RU" dirty="0" smtClean="0"/>
              <a:t> чтобы не пугать птичек,  скромный хозяйский кот  сел на лавочку в отдаленный уголок двора. </a:t>
            </a:r>
          </a:p>
          <a:p>
            <a:r>
              <a:rPr lang="ru-RU" dirty="0" smtClean="0"/>
              <a:t>     Дети вскоре дополнят Птичью столовую новыми кормушками. Каждый раз, выходя на улицу, мы берем с собой корм – хлебные крошки, так как знаем, как тяжело птицам выживать в суровую зиму.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:\Дс стар обр\DSC_2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0955">
            <a:off x="4833978" y="1908632"/>
            <a:ext cx="3773226" cy="250033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Птичья столовая</a:t>
            </a:r>
            <a:endParaRPr lang="ru-RU" dirty="0"/>
          </a:p>
        </p:txBody>
      </p:sp>
      <p:pic>
        <p:nvPicPr>
          <p:cNvPr id="3075" name="Picture 3" descr="F:\Дс стар обр\DSC_2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00504"/>
            <a:ext cx="3643338" cy="250033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4" name="Picture 2" descr="F:\Дс стар обр\DSC_27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268877">
            <a:off x="428596" y="1928802"/>
            <a:ext cx="3755136" cy="248716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6" name="Picture 4" descr="F:\Дс стар обр\DSC_2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3714776" cy="247702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А вот перед Вами </a:t>
            </a:r>
            <a:r>
              <a:rPr lang="ru-RU" b="1" dirty="0" smtClean="0"/>
              <a:t>Чудо-чашка с блюдцем</a:t>
            </a:r>
            <a:r>
              <a:rPr lang="ru-RU" dirty="0" smtClean="0"/>
              <a:t>! Они не просто расписаны кружевными узорами,  учат видеть красоту, но и помогают развить меткость при метании в ушко на ручке, на блюдце и в саму чашку («кто больше сахару забросит»).</a:t>
            </a:r>
          </a:p>
          <a:p>
            <a:r>
              <a:rPr lang="ru-RU" dirty="0" smtClean="0"/>
              <a:t>   И еще, если пофантазировать,  то можно представить себя лилипутом, залезть в саму чашку  и  учиться преодолевать любые препятствия.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741</Words>
  <Application>Microsoft Office PowerPoint</Application>
  <PresentationFormat>Экран (4:3)</PresentationFormat>
  <Paragraphs>50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 зимних   построек</vt:lpstr>
      <vt:lpstr>Слайд 2</vt:lpstr>
      <vt:lpstr>Слайд 3</vt:lpstr>
      <vt:lpstr>Наши любимые  Петушок, Котик и Щенок</vt:lpstr>
      <vt:lpstr>Слайд 5</vt:lpstr>
      <vt:lpstr>Наша красавица -  Русская печь</vt:lpstr>
      <vt:lpstr>Слайд 7</vt:lpstr>
      <vt:lpstr>Птичья столовая</vt:lpstr>
      <vt:lpstr>Слайд 9</vt:lpstr>
      <vt:lpstr>Чудо-чашка с блюдцем</vt:lpstr>
      <vt:lpstr>Слайд 11</vt:lpstr>
      <vt:lpstr>Горка наша ладная, вся нарядная</vt:lpstr>
      <vt:lpstr>Слайд 13</vt:lpstr>
      <vt:lpstr>Змейка</vt:lpstr>
      <vt:lpstr>Слайд 15</vt:lpstr>
      <vt:lpstr>Забавные гусеницы</vt:lpstr>
      <vt:lpstr>Волшебные грибочки</vt:lpstr>
      <vt:lpstr>Волшебные грибочки</vt:lpstr>
      <vt:lpstr>Слайд 19</vt:lpstr>
      <vt:lpstr>Мы на прогулочном катере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зимних   построек</dc:title>
  <dc:creator>Admin</dc:creator>
  <cp:lastModifiedBy>admin</cp:lastModifiedBy>
  <cp:revision>31</cp:revision>
  <dcterms:created xsi:type="dcterms:W3CDTF">2017-01-26T17:00:35Z</dcterms:created>
  <dcterms:modified xsi:type="dcterms:W3CDTF">2020-01-16T14:56:47Z</dcterms:modified>
</cp:coreProperties>
</file>