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8" r:id="rId6"/>
    <p:sldId id="270" r:id="rId7"/>
    <p:sldId id="273" r:id="rId8"/>
    <p:sldId id="290" r:id="rId9"/>
    <p:sldId id="272" r:id="rId10"/>
    <p:sldId id="271" r:id="rId11"/>
    <p:sldId id="277" r:id="rId12"/>
    <p:sldId id="281" r:id="rId13"/>
    <p:sldId id="280" r:id="rId14"/>
    <p:sldId id="285" r:id="rId15"/>
    <p:sldId id="282" r:id="rId16"/>
    <p:sldId id="283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8072494" cy="18053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Акция:  »Они ковали победу. Семейные хроники»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  <a:cs typeface="JasmineUPC" pitchFamily="18" charset="-34"/>
              </a:rPr>
              <a:t>Мой  прапрадед – участник Великой </a:t>
            </a:r>
            <a:br>
              <a:rPr lang="ru-RU" sz="3600" b="1" dirty="0" smtClean="0">
                <a:solidFill>
                  <a:srgbClr val="FF0000"/>
                </a:solidFill>
                <a:latin typeface="Impact" pitchFamily="34" charset="0"/>
                <a:cs typeface="JasmineUPC" pitchFamily="18" charset="-34"/>
              </a:rPr>
            </a:br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  <a:cs typeface="JasmineUPC" pitchFamily="18" charset="-34"/>
              </a:rPr>
              <a:t>Отечественной войны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14818"/>
            <a:ext cx="3744416" cy="144643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Работу выполнил: Иванов Лев , обучающийся 2 класса;</a:t>
            </a:r>
          </a:p>
          <a:p>
            <a:pPr>
              <a:spcBef>
                <a:spcPts val="0"/>
              </a:spcBef>
            </a:pPr>
            <a:r>
              <a:rPr lang="ru-RU" sz="2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Липковская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оош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№ 3, </a:t>
            </a:r>
            <a:r>
              <a:rPr lang="ru-RU" sz="2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Киревского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района, Тульской области</a:t>
            </a:r>
          </a:p>
          <a:p>
            <a:pPr>
              <a:spcBef>
                <a:spcPts val="0"/>
              </a:spcBef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Руководитель: </a:t>
            </a:r>
            <a:r>
              <a:rPr lang="ru-RU" sz="2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Немятова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С. В</a:t>
            </a:r>
            <a:r>
              <a:rPr lang="ru-RU" sz="2300" b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т: 8-960-617-87-44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Я - праправнук ветерана Великой Отечественной войны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Как счастлив тот, кто ужасов войны не испытал,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Когда народ наш за Отчизну погибал.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Мой прадед тоже воевал, чтоб я на свет родился.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 пусть его я не  видал, но им всегда гордился!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(Лев Иванов, 8 лет</a:t>
            </a:r>
            <a:r>
              <a:rPr lang="ru-RU" b="1" i="1" dirty="0" smtClean="0"/>
              <a:t>)</a:t>
            </a:r>
            <a:endParaRPr lang="ru-RU" dirty="0"/>
          </a:p>
        </p:txBody>
      </p:sp>
      <p:pic>
        <p:nvPicPr>
          <p:cNvPr id="1026" name="Picture 2" descr="C:\Users\1\Desktop\Иванов лев\фото лева\20200224_163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071966" cy="448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15286" cy="11430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Листая страницы семейного альбома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latin typeface="+mj-lt"/>
              </a:rPr>
              <a:t>Мой прапрадед  </a:t>
            </a:r>
            <a:r>
              <a:rPr lang="ru-RU" sz="2600" b="1" dirty="0" err="1" smtClean="0">
                <a:latin typeface="+mj-lt"/>
              </a:rPr>
              <a:t>Булгурин</a:t>
            </a:r>
            <a:r>
              <a:rPr lang="ru-RU" sz="2600" b="1" dirty="0" smtClean="0">
                <a:latin typeface="+mj-lt"/>
              </a:rPr>
              <a:t> Николай Георгиевич родился  в 1905 году в селе Красное, Даниловского района, Сталинградской области в  крестьянской семье. </a:t>
            </a:r>
          </a:p>
          <a:p>
            <a:pPr algn="ctr">
              <a:buNone/>
            </a:pPr>
            <a:r>
              <a:rPr lang="ru-RU" sz="2600" b="1" dirty="0" smtClean="0">
                <a:latin typeface="+mj-lt"/>
              </a:rPr>
              <a:t>Имел начальное образование.</a:t>
            </a:r>
          </a:p>
          <a:p>
            <a:pPr algn="ctr"/>
            <a:endParaRPr lang="ru-RU" sz="2000" b="1" dirty="0" smtClean="0">
              <a:latin typeface="+mj-lt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Он был простым солдатом,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защищал Родину от фашистов.</a:t>
            </a:r>
          </a:p>
          <a:p>
            <a:pPr>
              <a:buNone/>
            </a:pPr>
            <a:endParaRPr lang="ru-RU" b="1" dirty="0">
              <a:latin typeface="+mj-lt"/>
            </a:endParaRPr>
          </a:p>
        </p:txBody>
      </p:sp>
      <p:pic>
        <p:nvPicPr>
          <p:cNvPr id="2050" name="Picture 2" descr="C:\Users\1\Desktop\Иванов лев\фото лева\20200224_165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4500594" cy="5214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Боевой путь моего прапрадеда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За  это время он имел три ранения</a:t>
            </a:r>
            <a:r>
              <a:rPr lang="ru-RU" b="1" u="sng" dirty="0" smtClean="0"/>
              <a:t>:</a:t>
            </a:r>
            <a:endParaRPr lang="ru-RU" b="1" dirty="0" smtClean="0"/>
          </a:p>
          <a:p>
            <a:pPr lvl="0"/>
            <a:r>
              <a:rPr lang="ru-RU" b="1" dirty="0" smtClean="0"/>
              <a:t>17.08. 1941г – Старая Русса;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12.01.1944 – Киевская область;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25.03.1945г – Чехословакия.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Западный фронт- 07.12 1941 по 10. 19437;</a:t>
            </a:r>
          </a:p>
          <a:p>
            <a:pPr lvl="0"/>
            <a:r>
              <a:rPr lang="ru-RU" b="1" dirty="0" smtClean="0"/>
              <a:t>1-й Украинский фронт – с 10.1943 по 01.1944г.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2-й Украинский фронт – с 02.  1945 по 06.1945г;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Война с Японией      -   08.1945 – 09. 1945г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15286" cy="11430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Выписка из наградного листа №</a:t>
            </a:r>
            <a:r>
              <a:rPr lang="ru-RU" sz="32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164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/>
              <a:t>25 апреля1945 года в районе города Брно (Чехословакия) осколками снаряда было повреждено 76м/ м орудие. Орудие требовало ремонта, не вывозя его с огневых позиций. На переднем крае, под сильным </a:t>
            </a:r>
            <a:r>
              <a:rPr lang="ru-RU" sz="9600" b="1" dirty="0" err="1" smtClean="0"/>
              <a:t>оружейно</a:t>
            </a:r>
            <a:r>
              <a:rPr lang="ru-RU" sz="9600" b="1" dirty="0" smtClean="0"/>
              <a:t>- пулеметным и автоматным огнем, товарищ </a:t>
            </a:r>
            <a:r>
              <a:rPr lang="ru-RU" sz="9600" b="1" dirty="0" err="1" smtClean="0"/>
              <a:t>Булгурин</a:t>
            </a:r>
            <a:r>
              <a:rPr lang="ru-RU" sz="9600" b="1" dirty="0" smtClean="0"/>
              <a:t> устранил неисправность, после чего орудие по – прежнему вело огонь по противнику.</a:t>
            </a:r>
            <a:endParaRPr lang="ru-RU" sz="9600" dirty="0" smtClean="0"/>
          </a:p>
          <a:p>
            <a:pPr>
              <a:buNone/>
            </a:pPr>
            <a:endParaRPr lang="ru-RU" b="1" dirty="0">
              <a:latin typeface="+mj-lt"/>
            </a:endParaRPr>
          </a:p>
        </p:txBody>
      </p:sp>
      <p:pic>
        <p:nvPicPr>
          <p:cNvPr id="1026" name="Picture 2" descr="C:\Users\1\Desktop\3745e42e89de08255629e9a5f402bf3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03495"/>
            <a:ext cx="4038600" cy="4119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85728"/>
            <a:ext cx="4086196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Мой прапрадед в войне с Японией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справка за № 3  от 20.09. 1945г с благодарностью от Верховного </a:t>
            </a:r>
            <a:r>
              <a:rPr lang="ru-RU" b="1" dirty="0" err="1" smtClean="0"/>
              <a:t>Главнокомандую</a:t>
            </a: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щего</a:t>
            </a:r>
            <a:r>
              <a:rPr lang="ru-RU" b="1" dirty="0" smtClean="0"/>
              <a:t> генералиссимуса Советского Союза товарища Сталина.</a:t>
            </a:r>
            <a:r>
              <a:rPr lang="ru-RU" dirty="0" smtClean="0"/>
              <a:t> </a:t>
            </a:r>
            <a:endParaRPr lang="ru-RU" b="1" dirty="0">
              <a:latin typeface="+mj-lt"/>
            </a:endParaRPr>
          </a:p>
        </p:txBody>
      </p:sp>
      <p:pic>
        <p:nvPicPr>
          <p:cNvPr id="2050" name="Picture 2" descr="C:\Users\1\Desktop\img1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4357686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15286" cy="11430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214414" y="4143380"/>
            <a:ext cx="7472386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Нелегко нам далась та Победа:</a:t>
            </a:r>
          </a:p>
          <a:p>
            <a:pPr algn="ctr">
              <a:buNone/>
            </a:pPr>
            <a:r>
              <a:rPr lang="ru-RU" b="1" dirty="0" smtClean="0"/>
              <a:t>Все отдали, спасая Отчизну,</a:t>
            </a:r>
          </a:p>
          <a:p>
            <a:pPr algn="ctr">
              <a:buNone/>
            </a:pPr>
            <a:r>
              <a:rPr lang="ru-RU" b="1" dirty="0" smtClean="0"/>
              <a:t>Наши воины – прадеды-деды</a:t>
            </a:r>
          </a:p>
          <a:p>
            <a:pPr algn="ctr">
              <a:buNone/>
            </a:pPr>
            <a:r>
              <a:rPr lang="ru-RU" b="1" dirty="0" smtClean="0"/>
              <a:t>Ради светлой , безоблачной жизни.</a:t>
            </a:r>
          </a:p>
          <a:p>
            <a:pPr>
              <a:buNone/>
            </a:pPr>
            <a:endParaRPr lang="ru-RU" b="1" dirty="0">
              <a:latin typeface="+mj-lt"/>
            </a:endParaRPr>
          </a:p>
        </p:txBody>
      </p:sp>
      <p:pic>
        <p:nvPicPr>
          <p:cNvPr id="2050" name="Picture 2" descr="C:\Users\1\Desktop\hello_html_m13617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429684" cy="3372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57158" y="571480"/>
            <a:ext cx="8329643" cy="85725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До конца своих дней  прапрадед с достоинством нес великое звание – воин-освободитель.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b="1" dirty="0" smtClean="0"/>
              <a:t>Дед – корень мой, я – его стебель.</a:t>
            </a:r>
          </a:p>
          <a:p>
            <a:r>
              <a:rPr lang="ru-RU" sz="2800" b="1" dirty="0" smtClean="0"/>
              <a:t>Он целым вышел из огня.</a:t>
            </a:r>
          </a:p>
          <a:p>
            <a:r>
              <a:rPr lang="ru-RU" sz="2800" b="1" dirty="0" smtClean="0"/>
              <a:t>Спасибо деду за Победу,</a:t>
            </a:r>
          </a:p>
          <a:p>
            <a:r>
              <a:rPr lang="ru-RU" sz="2800" b="1" dirty="0" smtClean="0"/>
              <a:t>Иначе б не было меня.</a:t>
            </a:r>
          </a:p>
          <a:p>
            <a:endParaRPr lang="ru-RU" dirty="0"/>
          </a:p>
        </p:txBody>
      </p:sp>
      <p:pic>
        <p:nvPicPr>
          <p:cNvPr id="3074" name="Picture 2" descr="C:\Users\1\Desktop\Иванов лев\фото лева\IMG-20200117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5000628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 </a:t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Пока мы помним, они в строю живых 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Шагай, наш полк, не рвись у жизни ,нить!!! ( 1 класс)</a:t>
            </a:r>
            <a:endParaRPr lang="ru-RU" sz="2000" dirty="0"/>
          </a:p>
        </p:txBody>
      </p:sp>
      <p:pic>
        <p:nvPicPr>
          <p:cNvPr id="1026" name="Picture 2" descr="C:\Users\1\Desktop\Иванов лев\фото лева\20200224_1626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463532" cy="4286280"/>
          </a:xfrm>
          <a:prstGeom prst="rect">
            <a:avLst/>
          </a:prstGeom>
          <a:noFill/>
        </p:spPr>
      </p:pic>
      <p:pic>
        <p:nvPicPr>
          <p:cNvPr id="3" name="Picture 2" descr="C:\Users\1\Desktop\Иванов лев\фото лева\20200224_1627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57431"/>
            <a:ext cx="4041775" cy="4143404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Идем мы с братом.</a:t>
            </a:r>
          </a:p>
          <a:p>
            <a:pPr algn="ctr"/>
            <a:r>
              <a:rPr lang="ru-RU" sz="2000" dirty="0" smtClean="0"/>
              <a:t>Прадед наш – герой!</a:t>
            </a:r>
          </a:p>
          <a:p>
            <a:pPr algn="ctr"/>
            <a:r>
              <a:rPr lang="ru-RU" sz="2000" dirty="0" smtClean="0"/>
              <a:t>2019год)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Вечная память тем, кто отдал свои жизни, отвоевав для нас мир!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Мужество и героизм людей не имеют срока давности. Память о войне священна!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4" y="4214817"/>
            <a:ext cx="8186767" cy="2286017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Не забывайте о войне.</a:t>
            </a:r>
          </a:p>
          <a:p>
            <a:pPr algn="ctr">
              <a:buNone/>
            </a:pPr>
            <a:r>
              <a:rPr lang="ru-RU" b="1" dirty="0" smtClean="0"/>
              <a:t>Своим потомкам передайте</a:t>
            </a:r>
          </a:p>
          <a:p>
            <a:pPr algn="ctr">
              <a:buNone/>
            </a:pPr>
            <a:r>
              <a:rPr lang="ru-RU" b="1" dirty="0" smtClean="0"/>
              <a:t>Как гибли прадеды в огне,</a:t>
            </a:r>
          </a:p>
          <a:p>
            <a:pPr algn="ctr">
              <a:buNone/>
            </a:pPr>
            <a:r>
              <a:rPr lang="ru-RU" b="1" dirty="0" smtClean="0"/>
              <a:t>Вы подвиг предков не предайте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296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2066" y="785794"/>
            <a:ext cx="3614734" cy="53403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народ живет веками,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в народе вечна память.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Забыть мы не имеем права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 дней, тех лет кровавых.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долг наш поименно помнить,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тех, кто спас наш мир огромный!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7" descr="C:\Users\1\Desktop\vo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48577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58204" cy="26114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85785" y="2643183"/>
            <a:ext cx="7901015" cy="348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Выражаю свою сердечную благодарность всем , кто приближал эту долгожданную победу. Желаю здоровья и мира  ныне здравствующим  ветеранам!!!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7867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7929618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Великая Отечественная война – самая страшная война за всю историю нашего человечества.</a:t>
            </a:r>
          </a:p>
          <a:p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C:\Users\1\Desktop\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399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Autofit/>
          </a:bodyPr>
          <a:lstStyle/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Приближается священная дата </a:t>
            </a:r>
            <a:r>
              <a:rPr lang="ru-RU" sz="2800" dirty="0" smtClean="0"/>
              <a:t>– </a:t>
            </a:r>
            <a:r>
              <a:rPr lang="ru-RU" sz="2800" dirty="0" smtClean="0">
                <a:solidFill>
                  <a:srgbClr val="C00000"/>
                </a:solidFill>
              </a:rPr>
              <a:t>9 мая, 75-я годовщина Великой Победы! </a:t>
            </a:r>
            <a:r>
              <a:rPr lang="ru-RU" sz="2800" b="1" dirty="0" smtClean="0"/>
              <a:t>Участников этой кровопролитной войны  с каждым годом становится все меньше. Нам, их потомкам, стоит еще  раз напомнить  о суровых испытаниях, выпавших на долю тех, кто встал на защиту своей Отчизны. Мы должны знать их имена,  их славный боевой путь. Наш святой долг  - собирать, изучать,  хранить  и передать эту бесценную частицу истории будущим поколениям. 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Мой прапрадедушка</a:t>
            </a:r>
          </a:p>
          <a:p>
            <a:pPr>
              <a:buNone/>
            </a:pPr>
            <a:r>
              <a:rPr lang="ru-RU" sz="2800" b="1" dirty="0" err="1" smtClean="0"/>
              <a:t>Булгурин</a:t>
            </a:r>
            <a:r>
              <a:rPr lang="ru-RU" sz="2800" b="1" dirty="0" smtClean="0"/>
              <a:t> Николай Георгиевич – участник Великой Отечественной войны, войны с Японией, не только принимал активное участие в войне, но и внес свой  бесценный вклад в Великую Победу</a:t>
            </a:r>
            <a:r>
              <a:rPr lang="ru-RU" sz="2800" dirty="0" smtClean="0"/>
              <a:t>.</a:t>
            </a:r>
          </a:p>
          <a:p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июня 1941 года фашистские войска напали на нашу Родину. Всех мужчин, которые могли держать оружие, призвали на войну, чтобы защитить нашу землю от фашистов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3" descr="344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35719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4040188" cy="7143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Нелегким был путь к победе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072066" y="571481"/>
            <a:ext cx="3614734" cy="785818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pic>
        <p:nvPicPr>
          <p:cNvPr id="12" name="Содержимое 5" descr="0d1307bf53b908ef8531f2e08f2ce68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571612"/>
            <a:ext cx="4357718" cy="2791860"/>
          </a:xfrm>
          <a:prstGeom prst="rect">
            <a:avLst/>
          </a:prstGeom>
        </p:spPr>
      </p:pic>
      <p:pic>
        <p:nvPicPr>
          <p:cNvPr id="13" name="Содержимое 12" descr="1257525698_51.jpe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929190" y="357166"/>
            <a:ext cx="421481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5" descr="66419_origina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14744" y="3643314"/>
            <a:ext cx="4000528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 flipV="1">
            <a:off x="928662" y="1357298"/>
            <a:ext cx="3568726" cy="642941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539745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1285852" y="571481"/>
            <a:ext cx="7400948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Вера в победу помогла нам выстоять и победить!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1\Desktop\hello_html_m457780cb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143932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9 мая 1945 года. Это был самый долгожданный и великий день!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Picture 10" descr="1782_cimg36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6572" y="1984088"/>
            <a:ext cx="3733990" cy="42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85926"/>
            <a:ext cx="4038600" cy="43577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602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Акция:  »Они ковали победу. Семейные хроники»    Мой  прапрадед – участник Великой  Отечественной войны </vt:lpstr>
      <vt:lpstr>Слайд 2</vt:lpstr>
      <vt:lpstr> </vt:lpstr>
      <vt:lpstr>Слайд 4</vt:lpstr>
      <vt:lpstr> </vt:lpstr>
      <vt:lpstr> </vt:lpstr>
      <vt:lpstr> </vt:lpstr>
      <vt:lpstr> </vt:lpstr>
      <vt:lpstr> 9 мая 1945 года. Это был самый долгожданный и великий день! </vt:lpstr>
      <vt:lpstr> Я - праправнук ветерана Великой Отечественной войны.  </vt:lpstr>
      <vt:lpstr>  Листая страницы семейного альбома  </vt:lpstr>
      <vt:lpstr> Боевой путь моего прапрадеда </vt:lpstr>
      <vt:lpstr> Выписка из наградного листа № 164 </vt:lpstr>
      <vt:lpstr> Мой прапрадед в войне с Японией</vt:lpstr>
      <vt:lpstr>   </vt:lpstr>
      <vt:lpstr>   </vt:lpstr>
      <vt:lpstr>.  Пока мы помним, они в строю живых ! </vt:lpstr>
      <vt:lpstr> Вечная память тем, кто отдал свои жизни, отвоевав для нас мир!</vt:lpstr>
      <vt:lpstr>Мужество и героизм людей не имеют срока давности. Память о войне священна!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1</cp:lastModifiedBy>
  <cp:revision>66</cp:revision>
  <dcterms:created xsi:type="dcterms:W3CDTF">2015-04-19T15:51:03Z</dcterms:created>
  <dcterms:modified xsi:type="dcterms:W3CDTF">2020-04-30T16:52:00Z</dcterms:modified>
</cp:coreProperties>
</file>