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75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67" d="100"/>
          <a:sy n="67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325B-6520-431B-813C-ABD3E09DAB98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7756-8B15-42EB-9FA3-EA229694A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712" y="1600200"/>
            <a:ext cx="6707088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4252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84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675" y="1578563"/>
            <a:ext cx="339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204864"/>
            <a:ext cx="33201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576265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196752"/>
            <a:ext cx="2520280" cy="4968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6408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73216"/>
            <a:ext cx="6408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B4-1BCB-4959-8DD9-6A15E51D768B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0C58-6C33-4421-9AE9-C77C5608D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accent2">
              <a:lumMod val="75000"/>
            </a:schemeClr>
          </a:solidFill>
          <a:latin typeface="Book Antiqua" panose="0204060205030503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 литературного чтения в 1 классе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5968752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МБОУ СШ № 15 </a:t>
            </a:r>
            <a:r>
              <a:rPr lang="ru-RU" dirty="0" err="1"/>
              <a:t>г.Арзамаса</a:t>
            </a:r>
            <a:endParaRPr lang="ru-RU" dirty="0"/>
          </a:p>
          <a:p>
            <a:r>
              <a:rPr lang="ru-RU" dirty="0"/>
              <a:t>Писарева Елена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5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Лиса 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628800"/>
            <a:ext cx="2808312" cy="4187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2367171"/>
            <a:ext cx="3394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</a:rPr>
              <a:t>хитрая, коварная,                             льстивая</a:t>
            </a:r>
            <a:r>
              <a:rPr lang="ru-RU" sz="4400" b="1" i="1" dirty="0">
                <a:solidFill>
                  <a:prstClr val="black"/>
                </a:solidFill>
                <a:latin typeface="Century" panose="02040604050505020304" pitchFamily="18" charset="0"/>
              </a:rPr>
              <a:t> </a:t>
            </a:r>
            <a:endParaRPr lang="ru-RU" sz="44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C0504D">
                    <a:lumMod val="75000"/>
                  </a:srgbClr>
                </a:solidFill>
              </a:rPr>
              <a:t>Петушок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2060848"/>
            <a:ext cx="441998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Петушок 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772816"/>
            <a:ext cx="4420449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1916832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entury" panose="02040604050505020304" pitchFamily="18" charset="0"/>
              </a:rPr>
              <a:t>находчивый, сообразительный, вдумчивый</a:t>
            </a:r>
            <a:r>
              <a:rPr lang="ru-RU" sz="3600" dirty="0" smtClean="0">
                <a:latin typeface="Century" panose="02040604050505020304" pitchFamily="18" charset="0"/>
              </a:rPr>
              <a:t>,</a:t>
            </a:r>
          </a:p>
          <a:p>
            <a:r>
              <a:rPr lang="ru-RU" sz="3600" dirty="0" smtClean="0">
                <a:latin typeface="Century" panose="02040604050505020304" pitchFamily="18" charset="0"/>
              </a:rPr>
              <a:t> </a:t>
            </a:r>
            <a:r>
              <a:rPr lang="ru-RU" sz="3600" dirty="0">
                <a:latin typeface="Century" panose="02040604050505020304" pitchFamily="18" charset="0"/>
              </a:rPr>
              <a:t>умный </a:t>
            </a:r>
          </a:p>
        </p:txBody>
      </p:sp>
    </p:spTree>
    <p:extLst>
      <p:ext uri="{BB962C8B-B14F-4D97-AF65-F5344CB8AC3E}">
        <p14:creationId xmlns:p14="http://schemas.microsoft.com/office/powerpoint/2010/main" val="1174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C0504D">
                    <a:lumMod val="75000"/>
                  </a:srgbClr>
                </a:solidFill>
              </a:rPr>
              <a:t>Собака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348880"/>
            <a:ext cx="2664183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Собака 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276872"/>
            <a:ext cx="2664183" cy="3773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0" y="264417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800" dirty="0">
                <a:solidFill>
                  <a:prstClr val="black"/>
                </a:solidFill>
                <a:latin typeface="Century" panose="02040604050505020304" pitchFamily="18" charset="0"/>
              </a:rPr>
              <a:t>смелая, ловкая</a:t>
            </a:r>
            <a:r>
              <a:rPr lang="ru-RU" sz="4800" b="1" dirty="0">
                <a:solidFill>
                  <a:prstClr val="black"/>
                </a:solidFill>
                <a:latin typeface="Century" panose="02040604050505020304" pitchFamily="18" charset="0"/>
              </a:rPr>
              <a:t> </a:t>
            </a:r>
            <a:endParaRPr lang="ru-RU" sz="480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cs typeface="Microsoft Tai Le" panose="020B0502040204020203" pitchFamily="34" charset="0"/>
              </a:rPr>
              <a:t>Добро и зло</a:t>
            </a:r>
            <a:endParaRPr lang="ru-RU" sz="6600" dirty="0">
              <a:solidFill>
                <a:srgbClr val="FF0000"/>
              </a:solidFill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Прочитать сказку, пересказать её.</a:t>
            </a:r>
          </a:p>
          <a:p>
            <a:pPr marL="0" indent="0">
              <a:buNone/>
            </a:pPr>
            <a:r>
              <a:rPr lang="ru-RU" dirty="0"/>
              <a:t>2. Пересказать сказку, изменив ее конец.</a:t>
            </a:r>
          </a:p>
          <a:p>
            <a:pPr marL="0" indent="0">
              <a:buNone/>
            </a:pPr>
            <a:r>
              <a:rPr lang="ru-RU" dirty="0"/>
              <a:t>3. Нарисовать рисунок к той части сказки, которая наиболее понравилась.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Ярмарка чудес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 сказками все дружат</a:t>
            </a:r>
          </a:p>
          <a:p>
            <a:pPr marL="0" indent="0">
              <a:buNone/>
            </a:pPr>
            <a:r>
              <a:rPr lang="ru-RU" dirty="0"/>
              <a:t>И сказки дружат с каждым,</a:t>
            </a:r>
          </a:p>
          <a:p>
            <a:pPr marL="0" indent="0">
              <a:buNone/>
            </a:pPr>
            <a:r>
              <a:rPr lang="ru-RU" dirty="0"/>
              <a:t>Они необходимы,</a:t>
            </a:r>
          </a:p>
          <a:p>
            <a:pPr marL="0" indent="0">
              <a:buNone/>
            </a:pPr>
            <a:r>
              <a:rPr lang="ru-RU" dirty="0"/>
              <a:t>Как солнышка привет.</a:t>
            </a:r>
          </a:p>
          <a:p>
            <a:pPr marL="0" indent="0">
              <a:buNone/>
            </a:pPr>
            <a:r>
              <a:rPr lang="ru-RU" dirty="0"/>
              <a:t>Кто любит слушать сказки, </a:t>
            </a:r>
          </a:p>
          <a:p>
            <a:pPr marL="0" indent="0">
              <a:buNone/>
            </a:pPr>
            <a:r>
              <a:rPr lang="ru-RU" dirty="0"/>
              <a:t>Тому они расскажут</a:t>
            </a:r>
          </a:p>
          <a:p>
            <a:pPr marL="0" indent="0">
              <a:buNone/>
            </a:pPr>
            <a:r>
              <a:rPr lang="ru-RU" dirty="0"/>
              <a:t>О том, что, может, было,</a:t>
            </a:r>
          </a:p>
          <a:p>
            <a:pPr marL="0" indent="0">
              <a:buNone/>
            </a:pPr>
            <a:r>
              <a:rPr lang="ru-RU" dirty="0"/>
              <a:t>А может быть, и нет.</a:t>
            </a:r>
          </a:p>
          <a:p>
            <a:pPr marL="0" indent="0">
              <a:buNone/>
            </a:pPr>
            <a:r>
              <a:rPr lang="ru-RU" dirty="0"/>
              <a:t>                                М. </a:t>
            </a:r>
            <a:r>
              <a:rPr lang="ru-RU" dirty="0" err="1"/>
              <a:t>Пляцковский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3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урок!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23728" y="2564904"/>
            <a:ext cx="6563072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Заготовки программы </a:t>
            </a:r>
            <a:r>
              <a:rPr lang="en-US" dirty="0" err="1" smtClean="0"/>
              <a:t>CorelDRAW.Graphics.Suite.X</a:t>
            </a:r>
            <a:r>
              <a:rPr lang="ru-RU" dirty="0" smtClean="0"/>
              <a:t>5</a:t>
            </a:r>
            <a:r>
              <a:rPr lang="en-US" dirty="0" smtClean="0"/>
              <a:t> SP2</a:t>
            </a:r>
            <a:r>
              <a:rPr lang="ru-RU" dirty="0" smtClean="0"/>
              <a:t> </a:t>
            </a:r>
            <a:r>
              <a:rPr lang="ru-RU" sz="2600" i="1" dirty="0" smtClean="0"/>
              <a:t>(фон слайда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524328" y="6381328"/>
            <a:ext cx="1368152" cy="365125"/>
          </a:xfrm>
        </p:spPr>
        <p:txBody>
          <a:bodyPr/>
          <a:lstStyle/>
          <a:p>
            <a:r>
              <a:rPr lang="ru-RU" sz="2000" dirty="0" smtClean="0">
                <a:latin typeface="Cheshirskiy Cat" pitchFamily="34" charset="0"/>
              </a:rPr>
              <a:t>ВЕО</a:t>
            </a:r>
            <a:endParaRPr lang="ru-RU" dirty="0">
              <a:latin typeface="Cheshirskiy Ca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45072"/>
            <a:ext cx="4060002" cy="3336437"/>
          </a:xfrm>
        </p:spPr>
      </p:pic>
    </p:spTree>
    <p:extLst>
      <p:ext uri="{BB962C8B-B14F-4D97-AF65-F5344CB8AC3E}">
        <p14:creationId xmlns:p14="http://schemas.microsoft.com/office/powerpoint/2010/main" val="10700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778686"/>
            <a:ext cx="1114170" cy="1215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0" y="1821911"/>
            <a:ext cx="1400478" cy="873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93" y="1769764"/>
            <a:ext cx="1233742" cy="1233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735" y="1842499"/>
            <a:ext cx="1237119" cy="1237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1778686"/>
            <a:ext cx="1008112" cy="1171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797352"/>
            <a:ext cx="1175077" cy="11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Сказка – ложь,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да </a:t>
            </a:r>
            <a:r>
              <a:rPr lang="ru-RU" sz="4000" dirty="0"/>
              <a:t>в ней намёк –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добрым </a:t>
            </a:r>
            <a:r>
              <a:rPr lang="ru-RU" sz="4000" dirty="0"/>
              <a:t>молодцам урок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6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44" y="1600200"/>
            <a:ext cx="65132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831" y="1600200"/>
            <a:ext cx="60813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" panose="02040604050505020304" pitchFamily="18" charset="0"/>
              </a:rPr>
              <a:t>План сказки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</a:rPr>
              <a:t>1.Разговор старика со старухой.</a:t>
            </a:r>
          </a:p>
          <a:p>
            <a:pPr lvl="0"/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</a:rPr>
              <a:t>2.Уход из дома.</a:t>
            </a:r>
          </a:p>
          <a:p>
            <a:pPr lvl="0"/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</a:rPr>
              <a:t>3.Встреча с лисой.</a:t>
            </a:r>
          </a:p>
          <a:p>
            <a:pPr lvl="0"/>
            <a:r>
              <a:rPr lang="ru-RU" sz="4400" dirty="0">
                <a:solidFill>
                  <a:prstClr val="black"/>
                </a:solidFill>
                <a:latin typeface="Century" panose="02040604050505020304" pitchFamily="18" charset="0"/>
              </a:rPr>
              <a:t>4. Побег лисы.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6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" panose="02040604050505020304" pitchFamily="18" charset="0"/>
              </a:rPr>
              <a:t>Словарик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i="1" dirty="0">
                <a:solidFill>
                  <a:prstClr val="black"/>
                </a:solidFill>
                <a:latin typeface="Century" panose="02040604050505020304" pitchFamily="18" charset="0"/>
              </a:rPr>
              <a:t>Хитрая, находчивый, смелый, ловкий, коварная, льстивая, сообразительный, вдумчивый, умный. </a:t>
            </a:r>
            <a:endParaRPr lang="ru-RU" dirty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C0504D">
                    <a:lumMod val="75000"/>
                  </a:srgbClr>
                </a:solidFill>
              </a:rPr>
              <a:t>Лиса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700808"/>
            <a:ext cx="2810500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й уз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узор</Template>
  <TotalTime>32</TotalTime>
  <Words>187</Words>
  <Application>Microsoft Office PowerPoint</Application>
  <PresentationFormat>Экран (4:3)</PresentationFormat>
  <Paragraphs>44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Century</vt:lpstr>
      <vt:lpstr>Cheshirskiy Cat</vt:lpstr>
      <vt:lpstr>Microsoft Tai Le</vt:lpstr>
      <vt:lpstr>Times New Roman</vt:lpstr>
      <vt:lpstr>весенний узор</vt:lpstr>
      <vt:lpstr>Урок литературного чтения в 1 классе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сказки</vt:lpstr>
      <vt:lpstr>Словарик </vt:lpstr>
      <vt:lpstr>Лиса</vt:lpstr>
      <vt:lpstr>Лиса </vt:lpstr>
      <vt:lpstr>Петушок </vt:lpstr>
      <vt:lpstr>Петушок </vt:lpstr>
      <vt:lpstr>Собака </vt:lpstr>
      <vt:lpstr>Собака </vt:lpstr>
      <vt:lpstr>Презентация PowerPoint</vt:lpstr>
      <vt:lpstr>Домашнее задание</vt:lpstr>
      <vt:lpstr>Ярмарка чудес</vt:lpstr>
      <vt:lpstr>Презентация PowerPoint</vt:lpstr>
      <vt:lpstr>Использованные источники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1 классе  Русская народная сказка «Петух и собака»</dc:title>
  <dc:creator>Lein Nataly</dc:creator>
  <cp:lastModifiedBy>Lein Nataly</cp:lastModifiedBy>
  <cp:revision>4</cp:revision>
  <dcterms:created xsi:type="dcterms:W3CDTF">2016-03-12T10:07:00Z</dcterms:created>
  <dcterms:modified xsi:type="dcterms:W3CDTF">2016-03-14T17:26:50Z</dcterms:modified>
</cp:coreProperties>
</file>