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3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3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03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7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21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18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5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3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4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3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9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9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8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6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5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47B92-70D3-4D67-969D-0496DD77F08E}" type="datetimeFigureOut">
              <a:rPr lang="ru-RU" smtClean="0"/>
              <a:t>вт 16.08.22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813CF8-2383-46C8-87BF-C2F92984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2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97A41-9A25-410D-B1CA-AFB608D2A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798" y="1419367"/>
            <a:ext cx="8952930" cy="3507475"/>
          </a:xfrm>
        </p:spPr>
        <p:txBody>
          <a:bodyPr/>
          <a:lstStyle/>
          <a:p>
            <a:r>
              <a:rPr lang="ru-RU" dirty="0"/>
              <a:t>Нравственно-патриотическое воспитание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B1312-EB38-4E0A-AA49-650C89FEE108}"/>
              </a:ext>
            </a:extLst>
          </p:cNvPr>
          <p:cNvSpPr txBox="1"/>
          <p:nvPr/>
        </p:nvSpPr>
        <p:spPr>
          <a:xfrm>
            <a:off x="6823880" y="5206621"/>
            <a:ext cx="4217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Старший воспитатель МБДОУ № 173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Корепанова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Разиля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Газизулловна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г. Ижевск</a:t>
            </a:r>
          </a:p>
        </p:txBody>
      </p:sp>
    </p:spTree>
    <p:extLst>
      <p:ext uri="{BB962C8B-B14F-4D97-AF65-F5344CB8AC3E}">
        <p14:creationId xmlns:p14="http://schemas.microsoft.com/office/powerpoint/2010/main" val="207309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321CD3-A8C7-4163-9C3C-F26A48AF2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4" y="270567"/>
            <a:ext cx="10528111" cy="631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6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2746C8-507F-4984-8296-E0A076545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13" y="52885"/>
            <a:ext cx="9002973" cy="675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177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DC60CB-6009-4458-A3D2-35BFE0434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2" y="171734"/>
            <a:ext cx="6686266" cy="6686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98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2A8DF8-BFAF-4DDC-8FD2-596FF4A6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27" y="400028"/>
            <a:ext cx="11168922" cy="586429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     </a:t>
            </a:r>
          </a:p>
          <a:p>
            <a:pPr marL="0" indent="0">
              <a:buNone/>
            </a:pPr>
            <a:r>
              <a:rPr lang="ru-RU" b="1" dirty="0"/>
              <a:t>  </a:t>
            </a:r>
            <a:r>
              <a:rPr lang="ru-RU" sz="2000" b="1" dirty="0"/>
              <a:t>Патриотическое воспитание детей является одной из основных задач дошкольного учреждения. Поэтому задачами педагогов являются:</a:t>
            </a:r>
          </a:p>
          <a:p>
            <a:pPr lvl="0"/>
            <a:r>
              <a:rPr lang="ru-RU" sz="2000" dirty="0"/>
              <a:t>Воспитание у ребенка любви и привязанности к своей семье, дому, детскому саду, улице, селу /городу, округу, стране;</a:t>
            </a:r>
          </a:p>
          <a:p>
            <a:pPr lvl="0"/>
            <a:r>
              <a:rPr lang="ru-RU" sz="2000" dirty="0"/>
              <a:t>Формирование бережного отношения к природе и всему живому;</a:t>
            </a:r>
          </a:p>
          <a:p>
            <a:pPr lvl="0"/>
            <a:r>
              <a:rPr lang="ru-RU" sz="2000" dirty="0"/>
              <a:t>Воспитание уважения к труду, людям разных профессий;</a:t>
            </a:r>
          </a:p>
          <a:p>
            <a:pPr lvl="0"/>
            <a:r>
              <a:rPr lang="ru-RU" sz="2000" dirty="0"/>
              <a:t>Развитие интереса к русским народным традициям и промыслам; традициям и промыслам народа малой родины;</a:t>
            </a:r>
          </a:p>
          <a:p>
            <a:pPr lvl="0"/>
            <a:r>
              <a:rPr lang="ru-RU" sz="2000" dirty="0"/>
              <a:t>Формирование элементарных знаний о правах человека;</a:t>
            </a:r>
          </a:p>
          <a:p>
            <a:pPr lvl="0"/>
            <a:r>
              <a:rPr lang="ru-RU" sz="2000" dirty="0"/>
              <a:t>Расширение представлений о родном городе / селе, округе, стране;</a:t>
            </a:r>
          </a:p>
          <a:p>
            <a:pPr lvl="0"/>
            <a:r>
              <a:rPr lang="ru-RU" sz="2000" dirty="0"/>
              <a:t>Знакомство детей с символами государства (гербом, флагом, гимном);</a:t>
            </a:r>
          </a:p>
          <a:p>
            <a:pPr lvl="0"/>
            <a:r>
              <a:rPr lang="ru-RU" sz="2000" dirty="0"/>
              <a:t>Развитие чувства ответственности и гордости за достижения своей страны;</a:t>
            </a:r>
          </a:p>
          <a:p>
            <a:pPr lvl="0"/>
            <a:r>
              <a:rPr lang="ru-RU" sz="2000" dirty="0"/>
              <a:t>Формирование толерантности, чувства уважения к другим народам, их традициям.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34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C1C4F-74D3-40DF-9075-4AB142CF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 нравственно – патриотического воспитания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89743-67BF-49B0-9AE6-C15325895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92100"/>
            <a:ext cx="10145341" cy="4881655"/>
          </a:xfrm>
        </p:spPr>
        <p:txBody>
          <a:bodyPr>
            <a:normAutofit/>
          </a:bodyPr>
          <a:lstStyle/>
          <a:p>
            <a:r>
              <a:rPr lang="ru-RU" sz="1900" dirty="0"/>
              <a:t>- формирование духовно – нравственного отношения и чувства сопричастности к родному дому, семье, детскому саду, своему городу, республике, стране;</a:t>
            </a:r>
          </a:p>
          <a:p>
            <a:r>
              <a:rPr lang="ru-RU" sz="1900" dirty="0"/>
              <a:t>- формирование духовно – нравственного отношения и чувства сопричастности к культурному наследию своего народа;</a:t>
            </a:r>
          </a:p>
          <a:p>
            <a:r>
              <a:rPr lang="ru-RU" sz="1900" dirty="0"/>
              <a:t>- формирование духовно – нравственного отношения к природе родного края и чувства сопричастности к ней;</a:t>
            </a:r>
          </a:p>
          <a:p>
            <a:r>
              <a:rPr lang="ru-RU" sz="1900" dirty="0"/>
              <a:t>- воспитание любви, уважения к своей нации, понимания своих национальных особенностей, чувства собственного достоинства как представителя своего народа и толерантного отношения к представителям других национальностей (своим сверстникам и их родителям, соседям и другим людям);</a:t>
            </a:r>
          </a:p>
          <a:p>
            <a:r>
              <a:rPr lang="ru-RU" sz="1900" dirty="0"/>
              <a:t>- воспитание любви и уважения к истории своей семьи, истории Родины и малой Родины.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75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2CFF0-0599-4CC4-A570-2E93B99A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Содержание нравственно – патриотического воспитания детей дошкольного возраста: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E0497-AAA8-45EC-AE64-4555E61E0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500182" cy="4087811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/>
              <a:t>- приобщение детей к культурному наследию, народным праздникам, традициям, народному декоративно – прикладному искусству, устному народному творчеству, к музыкальному фольклору, народным играм;</a:t>
            </a:r>
          </a:p>
          <a:p>
            <a:r>
              <a:rPr lang="ru-RU" sz="1900" dirty="0"/>
              <a:t>- знакомство с семьей: историей семьи, названиями членов семьи, родственников, с понятием «предки»,  «родословная», «семейные традиции»; с детским садом: его ребятами, взрослыми, играми, игрушками, традициями; со своим городом / селом, округом: его историей, гербом, традициями, выдающимися горожанами / селянами прошлого и настоящего, с достопримечательностями;</a:t>
            </a:r>
          </a:p>
          <a:p>
            <a:r>
              <a:rPr lang="ru-RU" sz="1900" dirty="0"/>
              <a:t>- проведение целевых наблюдений за состоянием объектов природы в разные сезоны года, организация сезонного земледельческого труда в природе (посев цветов, овощей, посадка кустов, деревьев и другое);</a:t>
            </a:r>
          </a:p>
          <a:p>
            <a:r>
              <a:rPr lang="ru-RU" sz="1900" dirty="0"/>
              <a:t>- организация творческой продуктивной, игровой деятельности детей, в которой они проявляют сочувствие, заботу о человеке, растениях, животных в разные сезоны года (в связи с приспособлением к новым жизненным условиям), помощь взрослым (ежедневно и по мере необходимости).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97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378D2-5FD7-497E-81A7-BEED3887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29" y="218364"/>
            <a:ext cx="9594376" cy="1214651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Рекомендуемое содержание РППС в группе по нравственно-патриотическому воспитанию и развитию детей младшего дошкольного возраста: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AE8F0C-9AD5-4746-AFAC-3E0B7367F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1433015"/>
            <a:ext cx="10986447" cy="52066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900" dirty="0"/>
              <a:t>1. Материал для работы по социально-нравственному воспитанию: </a:t>
            </a:r>
            <a:br>
              <a:rPr lang="ru-RU" sz="1900" dirty="0"/>
            </a:br>
            <a:r>
              <a:rPr lang="ru-RU" sz="1900" dirty="0"/>
              <a:t>- тематические папки с иллюстрациями, дидактические игры по теме «Взрослые люди» (профессии, действия, внешний вид);</a:t>
            </a:r>
          </a:p>
          <a:p>
            <a:pPr marL="0" indent="0">
              <a:buNone/>
            </a:pPr>
            <a:r>
              <a:rPr lang="ru-RU" sz="1900" dirty="0"/>
              <a:t>- тематические папки с иллюстрациями по теме «Семья» (члены семьи, совместные действия, семейные фотографии);</a:t>
            </a:r>
          </a:p>
          <a:p>
            <a:pPr marL="0" indent="0">
              <a:buNone/>
            </a:pPr>
            <a:r>
              <a:rPr lang="ru-RU" sz="1900" dirty="0"/>
              <a:t>- фотографии, иллюстрации по теме «Дом, в котором ты живешь» (архитектурные строения, различающиеся по размеру, внешнему виду, строительному материалу, назначению);</a:t>
            </a:r>
          </a:p>
          <a:p>
            <a:pPr marL="0" indent="0">
              <a:buNone/>
            </a:pPr>
            <a:r>
              <a:rPr lang="ru-RU" sz="1900" dirty="0"/>
              <a:t>- тематические папки с иллюстрациями по теме «Ребенок и его сверстники» (девочки и мальчики, игры, дети в разных ситуациях, занятия и т.д.);</a:t>
            </a:r>
          </a:p>
          <a:p>
            <a:pPr marL="0" indent="0">
              <a:buNone/>
            </a:pPr>
            <a:r>
              <a:rPr lang="ru-RU" sz="1900" dirty="0"/>
              <a:t>- тематические папки с иллюстрациями, пиктограммами, показывающими различное эмоциональное состояние взрослых и детей;</a:t>
            </a:r>
          </a:p>
          <a:p>
            <a:pPr marL="0" indent="0">
              <a:buNone/>
            </a:pPr>
            <a:r>
              <a:rPr lang="ru-RU" sz="1900" dirty="0"/>
              <a:t>- тематические папки с иллюстрациями, дидактические игры, книги, рассказывающие о правилах поведения в общественных местах, об этикете (по типу «так можно делать, а так — нельзя»).</a:t>
            </a:r>
          </a:p>
          <a:p>
            <a:pPr marL="0" indent="0">
              <a:buNone/>
            </a:pPr>
            <a:r>
              <a:rPr lang="ru-RU" sz="1900" dirty="0"/>
              <a:t>2. Материал для ознакомления детей с малой родиной: (группа, детский сад, улица или микрорайон, где расположено ДОУ), тематические папки с фотографиями и иллюстрациями, открытки, альбомы, мобильные макеты.</a:t>
            </a:r>
          </a:p>
          <a:p>
            <a:pPr marL="0" indent="0">
              <a:buNone/>
            </a:pPr>
            <a:r>
              <a:rPr lang="ru-RU" sz="1900" dirty="0"/>
              <a:t>3. Материал по приобщению детей к истокам русской народной культуры: предметы старины, русские игрушки; куклы из деревянных чурбачков, обереги, предметы народного декоративно-прикладного искусства (матрешки, дымковские игрушки, различные виды росписи, вышивка, резьба по дереву и пр.); куклы в национальных костюмах.</a:t>
            </a:r>
          </a:p>
          <a:p>
            <a:pPr marL="0" indent="0">
              <a:buNone/>
            </a:pPr>
            <a:r>
              <a:rPr lang="ru-RU" sz="1900" dirty="0"/>
              <a:t>4. Художественная литература (песенки, потешки, сказки и т.д.).</a:t>
            </a:r>
          </a:p>
          <a:p>
            <a:pPr marL="0" indent="0">
              <a:buNone/>
            </a:pPr>
            <a:r>
              <a:rPr lang="ru-RU" sz="19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01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9569F-0FF7-4646-82AC-1AB108BE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08" y="377588"/>
            <a:ext cx="8596668" cy="1320800"/>
          </a:xfrm>
        </p:spPr>
        <p:txBody>
          <a:bodyPr>
            <a:noAutofit/>
          </a:bodyPr>
          <a:lstStyle/>
          <a:p>
            <a:r>
              <a:rPr lang="ru-RU" sz="2400" dirty="0"/>
              <a:t> </a:t>
            </a:r>
            <a:r>
              <a:rPr lang="ru-RU" sz="2400" b="1" dirty="0"/>
              <a:t>Рекомендуемое содержание РППС в группе по нравственно-патриотическому воспитанию и развитию детей среднего дошкольного возраста: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B42BF-F106-4C60-9445-D02CFDAD5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08" y="1698388"/>
            <a:ext cx="10541126" cy="47820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Работа ведется по направлениям: «Моя семья», «Мой детский сад», «Мой город и его </a:t>
            </a:r>
            <a:br>
              <a:rPr lang="ru-RU" dirty="0"/>
            </a:br>
            <a:r>
              <a:rPr lang="ru-RU" dirty="0"/>
              <a:t>достопримечательности», «Знаменитые земляки», «Приобщение к истокам русской культуры» </a:t>
            </a:r>
            <a:br>
              <a:rPr lang="ru-RU" dirty="0"/>
            </a:br>
            <a:r>
              <a:rPr lang="ru-RU" dirty="0"/>
              <a:t>1. Пополняется материал по социально-нравственному воспитанию: семейные праздники и традиции, художественная литература соответствующей тематики </a:t>
            </a:r>
            <a:r>
              <a:rPr lang="ru-RU" i="1" dirty="0"/>
              <a:t>(см. требования к оформлению в младших группах).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Материал для ознакомления детей с малой родиной: (группа, детский сад, улица или микрорайон, где расположено ДОУ), тематические папки с фотографиями и иллюстрациями, открытки, альбомы, мобильные макеты посвященные достопримечательностям города, флоре и фауне, архитектуре, транспорту и его знаменитым жителям, профессиям жителей. Могут быть представлены материалы об истории возникновения города.</a:t>
            </a:r>
          </a:p>
          <a:p>
            <a:pPr marL="0" indent="0">
              <a:buNone/>
            </a:pPr>
            <a:r>
              <a:rPr lang="ru-RU" dirty="0"/>
              <a:t>3. Материал по приобщению детей к истокам народной культуры: предметы старины, народные игрушки; куклы из деревянных чурбачков, обереги, предметы народного декоративно-прикладного искусства (матрешки, дымковские игрушки, различные виды росписи, вышивка, резьба по дереву и пр. могут быть представлены в мини-музее); различные макеты (крестьянская изба, комната-горница, крестьянское подворье и т.п.); куклы в национальных костюмах; дидактические игры.</a:t>
            </a:r>
          </a:p>
          <a:p>
            <a:pPr marL="0" indent="0">
              <a:buNone/>
            </a:pPr>
            <a:r>
              <a:rPr lang="ru-RU" dirty="0"/>
              <a:t>4. Художественная литература (сказки, песенки, пословицы, поговорки и т.д.).</a:t>
            </a:r>
          </a:p>
          <a:p>
            <a:pPr marL="0" indent="0">
              <a:buNone/>
            </a:pPr>
            <a:r>
              <a:rPr lang="ru-RU" dirty="0"/>
              <a:t>5. Элементы государственной символики РФ (флаг, герб).</a:t>
            </a:r>
          </a:p>
          <a:p>
            <a:pPr marL="0" indent="0">
              <a:buNone/>
            </a:pPr>
            <a:r>
              <a:rPr lang="ru-RU" dirty="0"/>
              <a:t>6. Элементы областной символики (флаг, герб).</a:t>
            </a:r>
          </a:p>
          <a:p>
            <a:pPr marL="0" indent="0">
              <a:buNone/>
            </a:pPr>
            <a:r>
              <a:rPr lang="ru-RU" dirty="0"/>
              <a:t>7. Элементы муниципальной символики (герб,  фирменные знаки промышленных предприятий). </a:t>
            </a:r>
            <a:br>
              <a:rPr lang="ru-RU" dirty="0"/>
            </a:br>
            <a:r>
              <a:rPr lang="ru-RU" dirty="0"/>
              <a:t>8. Материал, посвященный защитникам Отечества: тематические папки с иллюстрациями и мобильные макеты.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65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ED191-E186-463E-B685-9C7DD093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645"/>
            <a:ext cx="8596668" cy="1320800"/>
          </a:xfrm>
        </p:spPr>
        <p:txBody>
          <a:bodyPr>
            <a:noAutofit/>
          </a:bodyPr>
          <a:lstStyle/>
          <a:p>
            <a:r>
              <a:rPr lang="ru-RU" sz="2400" b="1" dirty="0"/>
              <a:t>Рекомендуемое содержание РППС в группе по нравственно-патриотическому воспитанию и развитию детей старшего дошкольного возраста: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2BE4B8-9C70-417A-AF10-51B54596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75335"/>
            <a:ext cx="10895967" cy="49574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Работа ведется по направлениям: краеведение, ознакомление с родной страной, республикой, государственной символикой, историческим прошлым России, Нижегородской области и города Семёнов.</a:t>
            </a:r>
            <a:br>
              <a:rPr lang="ru-RU" dirty="0"/>
            </a:br>
            <a:r>
              <a:rPr lang="ru-RU" dirty="0"/>
              <a:t>1. Семейные фотоальбомы, самодельные книги на темы «Герб моей семьи», «Генеалогическое древо». Возможен вариант — «Портфолио ребенка».</a:t>
            </a:r>
          </a:p>
          <a:p>
            <a:pPr marL="0" indent="0">
              <a:buNone/>
            </a:pPr>
            <a:r>
              <a:rPr lang="ru-RU" dirty="0"/>
              <a:t>2. Тематические папки с иллюстрациями и фотографиями: «История возникновения города», «Промышленность города», «Наука, образование и культура России », «Знаменитые земляки», «Удмуртия в годы Великой Отечественной войны», «Достопримечательности города Ижевска «Архитектура», «Спорт». Мобильные макеты по достопримечательностям города, флоре и фауне, архитектуре, транспорту.  Подборка стихотворений о городе. Карта города. Символика города (флаг, герб).</a:t>
            </a:r>
          </a:p>
          <a:p>
            <a:pPr marL="0" indent="0">
              <a:buNone/>
            </a:pPr>
            <a:r>
              <a:rPr lang="ru-RU" dirty="0"/>
              <a:t>3. Тематическая папка «Мой край»: карта и символика Удмуртской республики портрет Главы региона; материал, знакомящий, детей со славным прошлым родного края (история городов и их настоящее, сельское хозяйство).</a:t>
            </a:r>
          </a:p>
          <a:p>
            <a:pPr marL="0" indent="0">
              <a:buNone/>
            </a:pPr>
            <a:r>
              <a:rPr lang="ru-RU" dirty="0"/>
              <a:t>4. Карта Российской Федерации. Желательно, чтобы эта карта была предназначена для детей и содержала необходимый материал о городах России (столица Родины, символика городов, главные достопримечательности); о природных зонах; о населяющих страну народах; о промышленности и сельском хозяйстве. Символика России (герб, флаг, гимн). Портрет президента страны.</a:t>
            </a:r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i="1" dirty="0"/>
              <a:t>. </a:t>
            </a:r>
            <a:r>
              <a:rPr lang="ru-RU" dirty="0"/>
              <a:t>Тематические папки с иллюстрациями: «Наши предки — славяне», «Богатыри земли русской», «Великая Отечественная война», «Российская армия». Фотоматериал «Памятники воинской славы». Художественная литература и дидактические игры по теме.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4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56A285-832F-4598-AE7E-7DF9A5A93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85" y="440972"/>
            <a:ext cx="10609365" cy="5536748"/>
          </a:xfrm>
        </p:spPr>
        <p:txBody>
          <a:bodyPr/>
          <a:lstStyle/>
          <a:p>
            <a:pPr marL="0" indent="0">
              <a:buNone/>
            </a:pPr>
            <a:r>
              <a:rPr lang="ru-RU" sz="1700" dirty="0"/>
              <a:t>6. Материал по приобщению детей к истокам народной культуры: иллюстрации и тематические папки «Как жили люди на Руси», «Предметы старины», «Из истории русского народного костюма» «Народные праздники», «Народный календарь»; предметы старины, народные игрушки; куклы из деревянных чурбачков, обереги, предметы народно-прикладного искусства (матрешки, дымковские игрушки, различные виды росписи, вышивка, резьба по дереву и пр. могут быть представлены в мини-музее); различные макеты (крестьянская изба, комната-горница, крестьянское подворье и т.п.); куклы в национальных костюмах; дидактические игры.</a:t>
            </a:r>
          </a:p>
          <a:p>
            <a:pPr marL="0" indent="0">
              <a:buNone/>
            </a:pPr>
            <a:r>
              <a:rPr lang="ru-RU" sz="1700" dirty="0"/>
              <a:t>7. Художественная литература (сказки, былины, предания). Художественная литература, посвященная налим великим соотечественникам прославившим Россию, Сахалинскую землю, их портреты.</a:t>
            </a:r>
          </a:p>
          <a:p>
            <a:pPr marL="0" indent="0">
              <a:buNone/>
            </a:pPr>
            <a:r>
              <a:rPr lang="ru-RU" sz="1700" dirty="0"/>
              <a:t>8. Глобус, карта мира (для детей). Тематические папки с иллюстрациями, рассказывающими о жизни людей в других странах, их обычаях, традициях, занятиях и профессиях. Художественная литература.</a:t>
            </a:r>
          </a:p>
          <a:p>
            <a:pPr marL="0" indent="0">
              <a:buNone/>
            </a:pPr>
            <a:r>
              <a:rPr lang="ru-RU" sz="1700" b="1" dirty="0"/>
              <a:t> </a:t>
            </a:r>
            <a:endParaRPr lang="ru-RU" sz="17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59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DEC4B-B1A7-46BA-8CAD-8E852A7C6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6" y="488831"/>
            <a:ext cx="10463233" cy="588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39429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694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Нравственно-патриотическое воспитание</vt:lpstr>
      <vt:lpstr>Презентация PowerPoint</vt:lpstr>
      <vt:lpstr>Задачи нравственно – патриотического воспитания: </vt:lpstr>
      <vt:lpstr>Содержание нравственно – патриотического воспитания детей дошкольного возраста: </vt:lpstr>
      <vt:lpstr>Рекомендуемое содержание РППС в группе по нравственно-патриотическому воспитанию и развитию детей младшего дошкольного возраста: </vt:lpstr>
      <vt:lpstr> Рекомендуемое содержание РППС в группе по нравственно-патриотическому воспитанию и развитию детей среднего дошкольного возраста: </vt:lpstr>
      <vt:lpstr>Рекомендуемое содержание РППС в группе по нравственно-патриотическому воспитанию и развитию детей старшего дошкольного возраста: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Нравственно-патриотическое воспитание</dc:title>
  <dc:creator>Пользователь</dc:creator>
  <cp:lastModifiedBy>Пользователь</cp:lastModifiedBy>
  <cp:revision>6</cp:revision>
  <dcterms:created xsi:type="dcterms:W3CDTF">2022-08-15T05:05:44Z</dcterms:created>
  <dcterms:modified xsi:type="dcterms:W3CDTF">2022-08-16T11:31:34Z</dcterms:modified>
</cp:coreProperties>
</file>