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>
      <p:cViewPr varScale="1">
        <p:scale>
          <a:sx n="95" d="100"/>
          <a:sy n="9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0%D0%B8%D0%BA%D1%81%D0%BE%D0%BD,_%D0%AD%D1%80%D0%B8%D0%BA_%D0%A5%D0%BE%D0%BC%D0%B1%D1%83%D1%80%D0%B3%D0%B5%D1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0%B3%D0%BE%D1%82%D1%81%D0%BA%D0%B8%D0%B9,_%D0%9B%D0%B5%D0%B2_%D0%A1%D0%B5%D0%BC%D1%91%D0%BD%D0%BE%D0%B2%D0%B8%D1%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112520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928802"/>
            <a:ext cx="464345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   четырех лет.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«Кризис трех лет»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pPr algn="r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Гофман В.Н.</a:t>
            </a:r>
            <a:endParaRPr lang="ru-RU" sz="11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9286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642918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НОЯБРЬСК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"Машенька"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Ноябрьск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42852"/>
            <a:ext cx="111537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5" y="207167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357166"/>
            <a:ext cx="1112520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1428736"/>
            <a:ext cx="578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сделать ребенка умным и рассудительным сделайте его крепким и здоровым: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он работает, действует,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бегает, кричит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пусть он находится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постоянном движении!»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Жан-Жак Руссо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112520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71438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Возрастные особенности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3-4 лет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  Основные потребности в этом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возрасте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 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потребность в общении, уважении и признании.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YS Tex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   Основной и самый важный для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ребенка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 вид деятельности — игра.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Характерны аффективные вспышки по незначительным поводам.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YS Tex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Эмоциями управлять не может, потому что у него низкий самоконтроль поведения и волевой регуляции.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YS Tex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В норме самооценка завышена – это позволяет ребенку осваивать новые виды деятельности.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YS Tex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Не предвидит последствий поступка и самое главное-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YS Text"/>
                <a:cs typeface="Arial" pitchFamily="34" charset="0"/>
              </a:rPr>
              <a:t> НЕ ПЕРЕЖИВАЕТ – по поводу поступка и по поводу последствий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-500090"/>
            <a:ext cx="1112520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6858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      ребенка 3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Переломный  момент  в  жизни  малыша.  От 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того,как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складывается  развитие  ребёнка  в  этот  период, зависит  его  будущее.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  возраст  может  стать  эпохой  расцвета  его 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много-численных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способностей  и  возможностей, а  может  обернуться  эпохой  упущенных  возможностей,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трудновосполнимых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впоследствии.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  корни  неготовности  детей  к  школьному  обучению  лежит  в  том, как  совершается  переход  от  раннего  к  дошкольному  детству.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Американский психолог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Эриксон, Эрик Хомбургер"/>
              </a:rPr>
              <a:t>Э.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Эриксон, Эрик Хомбургер"/>
              </a:rPr>
              <a:t>Эриксон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считает, что именно в этом возрасте у ребёнка начинает формироваться воля, независимость и самостоятельность.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Кризис  называют  трудным  возрастом, характеризуется  повышенной  конфликтностью  и  трудновоспитуемостью.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  становится  всё  сложнее  управляться  с  возрастающей  строптивостью  и  несговорчивостью  малыша. Однако  и  самому  ребёнку  в  этот  период  нелегко.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-357214"/>
            <a:ext cx="111537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6572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рамки кризисного периода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Ломаются  стереотипы  в  отношениях  с  окружающими, малыш  начинает  по-новому  осмысливать 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действитель-ность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и  своё  место  в ней.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  короткий  срок  он  меняется  весь  целиком, в  основных  чертах  его  личности. Это  обуславливает  нестабильный  характер  его 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пове-дения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повышенную  чувствительность  к  отношению взрослых  и  несговорчивость.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  возникновения  кризиса  складываются  у  детей индивидуально, однако  наиболее  типичен, как  кризисный, период  от  3лет  до  4лет.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Выготский, Лев Семёнович"/>
              </a:rPr>
              <a:t>Л. С.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Выготский, Лев Семёнович"/>
              </a:rPr>
              <a:t>Выготский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назвал семь наиболее ярких особенностей поведения ребёнка в период кризиса трёх лет «семизвездием симптомов». Рассмотрим эти симптомы более подробно.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-428652"/>
            <a:ext cx="111537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6286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главных признаков Кризиса 3-х лет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Негативизм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отрицательная реакция, связанная с отношением одного человека к другому человеку. Ребёнок не делает что-то только потому, что это предложил ему определённый взрослый человек. Негативизм избирателен: ребёнок игнорирует требования одного члена семьи или одной воспитательницы, а с другими достаточно послушен.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мотив действия — сделать наоборот, то есть прямо противоположное тому, что ему сказали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реакция ребёнка, который настаивает на чем-то не потому, что ему этого очень хочется, а потому, что он этого потребовал у взрослого, и отказаться от собственного решения даже при изменившихся обстоятельствах ребёнок не может. Упрямство следует отличать от настойчивости в достижении какой-либо определённой цели.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Строптивость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направлена в целом против норм воспитания, системы отношений, образа жизни в семье, а не против конкретного взрослого.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230" y="0"/>
            <a:ext cx="111537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6858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Своеволие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стремление ребёнка все делать самому (ключевые слова в речи «Я сам!»), проявление инициативы собственного действия, которая неадекватна возможностям ребёнка и вызывает дополнительные конфликты со взрослыми. При этом меняется отношение ребёнка к окружающему миру: теперь ребёнком движет не только желание узнавать новое, овладевать действиями и навыками поведения. Ребёнок начинает активно удовлетворять познавательную потребность. Это проявляется в его активности, любознательности. Но проявление инициативы может вызывать конфликты со взрослыми, поскольку она зачастую неадекватна возможностям ребёнка. Необходимо учитывать то, что ребёнок пробует свои силы, проверяет возможности. Он утверждает себя, и это способствует появлению детского самолюбия — важнейшего стимула к саморазвитию и самосовершенствованию.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Протест-бунт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проявляется в частых конфликтах с родителями. Ребёнку важно, чтобы окружающие люди всерьёз относились к его самостоятельности. Если ребёнок не чувствует, что с ним считаются, что уважают его мнение и желания — он начинает протестовать. Он бунтует против прежних рамок, против прежних отношений.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610" y="0"/>
            <a:ext cx="1135861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785794"/>
            <a:ext cx="69294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Обесценивание 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глазах ребёнка обесценивается все то, что было для него привычно, интересно, дорого раньше. Симптом обесценивания может проявляться в том, что ребёнок начинает ругаться, дразнить и обзывать родителей, ломать любимые игрушки.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Деспотизм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ребёнок проявляет деспотическую власть по отношению к близким людям, заставляет родителей делать все, что он требует.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Центральным  новообразованием  данного  критического  возраста является  комплекс  взаимосвязанных  симптомов, названный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«гордостью  за  достижение»: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  к  достижению  результата  своей  деятельности: дети  не  просто  манипулируют  предметами, а  настойчиво  ищут  нужный  способ  решения  задачи.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Достигнув  желаемого, дети  стремятся  тут  же 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продемонстри-ровать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свои  успехи  взрослому  без  одобрения  которого  успехи  в  значительной  степени теряют  свою  ценность.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0"/>
            <a:ext cx="111537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1028343"/>
            <a:ext cx="6286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Тяжёлое кризисное поведение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абсолютно нормальное поведение для трёхлетнего ребёнка.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Яркое проявление самостоятельности и самоутверждения ребёнка –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свидетельство того, что его развитие идёт в соответствии возрасту. Не стоит пугаться кризисного поведения, не стоит говорить ребёнку, что он "плохой" или хуже других. Надо попытаться помочь ему преодолеть этот сложный период и смягчить проявления кризиса.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же лучше реагировать на упрямство и капризы ребёнка?   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Поощряйте самостоятельность и активность малыша. Постарайтесь взять на себя роль консультанта, а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запретителя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164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</cp:revision>
  <dcterms:created xsi:type="dcterms:W3CDTF">2022-10-05T09:46:03Z</dcterms:created>
  <dcterms:modified xsi:type="dcterms:W3CDTF">2022-10-17T08:47:42Z</dcterms:modified>
</cp:coreProperties>
</file>