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0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5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2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23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6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59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48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26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79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4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0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C9423-AE62-4ECD-A77B-94B62889D047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1698-00DC-4AF0-941C-CA06CB24A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0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k\Desktop\презентации\фоны для презентаци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4" y="0"/>
            <a:ext cx="9143999" cy="6885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95536" y="0"/>
            <a:ext cx="8062664" cy="3442648"/>
          </a:xfrm>
        </p:spPr>
        <p:txBody>
          <a:bodyPr>
            <a:noAutofit/>
          </a:bodyPr>
          <a:lstStyle/>
          <a:p>
            <a:r>
              <a:rPr lang="ru-RU" sz="2000" dirty="0" smtClean="0"/>
              <a:t>Государственное бюджетное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средняя общеобразовательная школа №297</a:t>
            </a:r>
            <a:br>
              <a:rPr lang="ru-RU" sz="2000" dirty="0" smtClean="0"/>
            </a:br>
            <a:r>
              <a:rPr lang="ru-RU" sz="2000" dirty="0" smtClean="0"/>
              <a:t>Пушкинского района города Санкт-Петербурга</a:t>
            </a:r>
            <a:br>
              <a:rPr lang="ru-RU" sz="2000" dirty="0" smtClean="0"/>
            </a:br>
            <a:r>
              <a:rPr lang="ru-RU" sz="2000" dirty="0" smtClean="0"/>
              <a:t>(дошкольное </a:t>
            </a:r>
            <a:r>
              <a:rPr lang="ru-RU" sz="2000" dirty="0"/>
              <a:t> </a:t>
            </a:r>
            <a:r>
              <a:rPr lang="ru-RU" sz="2000" dirty="0" smtClean="0"/>
              <a:t>отделение)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4365104"/>
          </a:xfrm>
        </p:spPr>
        <p:txBody>
          <a:bodyPr>
            <a:normAutofit fontScale="32500" lnSpcReduction="20000"/>
          </a:bodyPr>
          <a:lstStyle/>
          <a:p>
            <a:endParaRPr lang="ru-RU" sz="4400" b="1" i="1" u="sng" dirty="0" smtClean="0"/>
          </a:p>
          <a:p>
            <a:endParaRPr lang="ru-RU" sz="4400" b="1" i="1" u="sng" dirty="0"/>
          </a:p>
          <a:p>
            <a:r>
              <a:rPr lang="ru-RU" sz="11100" b="1" i="1" u="sng" dirty="0" smtClean="0">
                <a:solidFill>
                  <a:srgbClr val="002060"/>
                </a:solidFill>
              </a:rPr>
              <a:t>ПРОЕКТ</a:t>
            </a:r>
          </a:p>
          <a:p>
            <a:r>
              <a:rPr lang="ru-RU" sz="11100" b="1" i="1" u="sng" dirty="0" smtClean="0">
                <a:solidFill>
                  <a:srgbClr val="002060"/>
                </a:solidFill>
              </a:rPr>
              <a:t>«Посадили мы лучок»</a:t>
            </a:r>
          </a:p>
          <a:p>
            <a:endParaRPr lang="ru-RU" sz="7100" b="1" i="1" u="sng" dirty="0"/>
          </a:p>
          <a:p>
            <a:endParaRPr lang="ru-RU" sz="7100" b="1" i="1" u="sng" dirty="0" smtClean="0"/>
          </a:p>
          <a:p>
            <a:pPr algn="r"/>
            <a:endParaRPr lang="ru-RU" sz="4400" b="1" i="1" u="sng" dirty="0" smtClean="0"/>
          </a:p>
          <a:p>
            <a:pPr algn="r"/>
            <a:r>
              <a:rPr lang="ru-RU" sz="6000" b="1" i="1" u="sng" dirty="0" smtClean="0"/>
              <a:t> </a:t>
            </a:r>
            <a:r>
              <a:rPr lang="ru-RU" sz="7400" b="1" i="1" u="sng" dirty="0" smtClean="0">
                <a:solidFill>
                  <a:srgbClr val="002060"/>
                </a:solidFill>
              </a:rPr>
              <a:t>Воспитатель:  Полянская И.И.</a:t>
            </a:r>
            <a:endParaRPr lang="ru-RU" sz="7400" b="1" i="1" u="sng" dirty="0">
              <a:solidFill>
                <a:srgbClr val="002060"/>
              </a:solidFill>
            </a:endParaRPr>
          </a:p>
          <a:p>
            <a:pPr algn="r"/>
            <a:endParaRPr lang="ru-RU" sz="6000" b="1" i="1" u="sng" dirty="0" smtClean="0"/>
          </a:p>
          <a:p>
            <a:pPr algn="r"/>
            <a:endParaRPr lang="ru-RU" sz="2000" b="1" i="1" u="sng" dirty="0"/>
          </a:p>
          <a:p>
            <a:endParaRPr lang="ru-RU" sz="2000" b="1" i="1" u="sng" dirty="0" smtClean="0"/>
          </a:p>
          <a:p>
            <a:r>
              <a:rPr lang="ru-RU" sz="7400" b="1" i="1" u="sng" dirty="0" smtClean="0">
                <a:solidFill>
                  <a:srgbClr val="002060"/>
                </a:solidFill>
              </a:rPr>
              <a:t>2016 </a:t>
            </a:r>
            <a:r>
              <a:rPr lang="ru-RU" sz="7400" b="1" i="1" u="sng" dirty="0" smtClean="0">
                <a:solidFill>
                  <a:srgbClr val="002060"/>
                </a:solidFill>
              </a:rPr>
              <a:t>год.</a:t>
            </a:r>
            <a:endParaRPr lang="ru-RU" sz="74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3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15"/>
            <a:ext cx="9395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025" y="1340768"/>
            <a:ext cx="3192355" cy="239426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0156"/>
            <a:ext cx="2592287" cy="280226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380993"/>
            <a:ext cx="2088234" cy="278431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753" y="3933055"/>
            <a:ext cx="2097664" cy="279688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1980" y="640156"/>
            <a:ext cx="392443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СКАЗОЧНЫЕ  ГЕРОИ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921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88299"/>
            <a:ext cx="2411313" cy="321508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9087"/>
            <a:ext cx="2574286" cy="266429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736304" cy="364840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908720"/>
            <a:ext cx="51125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НАШИ       ПОДЕЛКИ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893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97" y="144463"/>
            <a:ext cx="3672408" cy="270847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97" y="3933056"/>
            <a:ext cx="3263555" cy="267672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2999"/>
            <a:ext cx="3825391" cy="263993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805" y="3920087"/>
            <a:ext cx="4148713" cy="267672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174" y="3429000"/>
            <a:ext cx="472812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СКАЗКА «ХОРОВОД  ОВОЩЕЙ»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479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МЫ РЕБЯТА, </a:t>
            </a:r>
            <a:r>
              <a:rPr lang="ru-RU" sz="2800" b="1" dirty="0" smtClean="0"/>
              <a:t>МОЛОДЦЫ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ЛЮБИМ МЫ ТРУДИТЬСЯ</a:t>
            </a:r>
            <a:br>
              <a:rPr lang="ru-RU" sz="2800" b="1" dirty="0" smtClean="0"/>
            </a:br>
            <a:r>
              <a:rPr lang="ru-RU" sz="2800" b="1" dirty="0" smtClean="0"/>
              <a:t>ВОТ ПОСАДИМ ЛУК</a:t>
            </a:r>
            <a:br>
              <a:rPr lang="ru-RU" sz="2800" b="1" dirty="0" smtClean="0"/>
            </a:br>
            <a:r>
              <a:rPr lang="ru-RU" sz="2800" b="1" dirty="0" smtClean="0"/>
              <a:t>БУДЕМ ИМ ГОРДИТЬСЯ</a:t>
            </a:r>
            <a:br>
              <a:rPr lang="ru-RU" sz="28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30774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200" b="1" i="1" u="sng" dirty="0"/>
              <a:t>Информационная карта проекта</a:t>
            </a:r>
            <a:r>
              <a:rPr lang="ru-RU" sz="3200" b="1" i="1" dirty="0"/>
              <a:t>.</a:t>
            </a:r>
            <a:br>
              <a:rPr lang="ru-RU" sz="3200" b="1" i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u="sng" dirty="0"/>
              <a:t>Название проекта</a:t>
            </a:r>
            <a:r>
              <a:rPr lang="ru-RU" sz="2000" dirty="0"/>
              <a:t>: «зелёный лук».</a:t>
            </a:r>
            <a:br>
              <a:rPr lang="ru-RU" sz="2000" dirty="0"/>
            </a:br>
            <a:r>
              <a:rPr lang="ru-RU" sz="2000" b="1" u="sng" dirty="0"/>
              <a:t>Участники проекта</a:t>
            </a:r>
            <a:r>
              <a:rPr lang="ru-RU" sz="2000" dirty="0"/>
              <a:t>: воспитатель, дети, родители </a:t>
            </a:r>
            <a:r>
              <a:rPr lang="ru-RU" sz="2000" dirty="0" smtClean="0"/>
              <a:t>старшей</a:t>
            </a:r>
            <a:r>
              <a:rPr lang="ru-RU" sz="2000" dirty="0" smtClean="0"/>
              <a:t> </a:t>
            </a:r>
            <a:r>
              <a:rPr lang="ru-RU" sz="2000" dirty="0"/>
              <a:t>группы «Звёздочки». Возраст детей </a:t>
            </a:r>
            <a:r>
              <a:rPr lang="ru-RU" sz="2000" dirty="0" smtClean="0"/>
              <a:t>5-6</a:t>
            </a:r>
            <a:r>
              <a:rPr lang="ru-RU" sz="2000" dirty="0" smtClean="0"/>
              <a:t> лет.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u="sng" dirty="0"/>
              <a:t>Тип проекта</a:t>
            </a:r>
            <a:r>
              <a:rPr lang="ru-RU" sz="2000" dirty="0"/>
              <a:t>: творческий, экологический. </a:t>
            </a:r>
            <a:r>
              <a:rPr lang="ru-RU" sz="2000" b="1" u="sng" dirty="0"/>
              <a:t>Продолжительность  проекта</a:t>
            </a:r>
            <a:r>
              <a:rPr lang="ru-RU" sz="2000" dirty="0"/>
              <a:t>: 3 недели ( апрель).</a:t>
            </a:r>
            <a:br>
              <a:rPr lang="ru-RU" sz="2000" dirty="0"/>
            </a:br>
            <a:r>
              <a:rPr lang="ru-RU" sz="2000" b="1" u="sng" dirty="0"/>
              <a:t>Цель:  </a:t>
            </a:r>
            <a:r>
              <a:rPr lang="ru-RU" sz="2000" dirty="0"/>
              <a:t>дать детям  элементарные знания о луке,  создать условия для  выращивания лука в группе, </a:t>
            </a:r>
            <a:br>
              <a:rPr lang="ru-RU" sz="2000" dirty="0"/>
            </a:br>
            <a:r>
              <a:rPr lang="ru-RU" sz="2000" dirty="0"/>
              <a:t>рассказать о его пользе и в какие блюда его добавляют.</a:t>
            </a:r>
            <a:br>
              <a:rPr lang="ru-RU" sz="2000" dirty="0"/>
            </a:br>
            <a:r>
              <a:rPr lang="ru-RU" sz="2000" b="1" u="sng" dirty="0"/>
              <a:t>Задачи проекта</a:t>
            </a:r>
            <a:r>
              <a:rPr lang="ru-RU" sz="2000" dirty="0"/>
              <a:t>: уточнить представление у детей о репчатом луке, как овоще, </a:t>
            </a:r>
            <a:br>
              <a:rPr lang="ru-RU" sz="2000" dirty="0"/>
            </a:br>
            <a:r>
              <a:rPr lang="ru-RU" sz="2000" dirty="0"/>
              <a:t>из которого можно вырастить зелёный лук, полезный для здоровья,</a:t>
            </a:r>
            <a:br>
              <a:rPr lang="ru-RU" sz="2000" dirty="0"/>
            </a:br>
            <a:r>
              <a:rPr lang="ru-RU" sz="2000" dirty="0"/>
              <a:t> показать детям, как сажают луковицы в землю, </a:t>
            </a:r>
            <a:br>
              <a:rPr lang="ru-RU" sz="2000" dirty="0"/>
            </a:br>
            <a:r>
              <a:rPr lang="ru-RU" sz="2000" dirty="0"/>
              <a:t>формировать трудовые навыки, воспитывать  бережное отношение к растениям.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192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k\Desktop\презентации\фоны для презентаци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469"/>
            <a:ext cx="9134371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-963488"/>
            <a:ext cx="11809312" cy="45719"/>
          </a:xfrm>
        </p:spPr>
        <p:txBody>
          <a:bodyPr>
            <a:normAutofit fontScale="90000"/>
          </a:bodyPr>
          <a:lstStyle/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-603447"/>
            <a:ext cx="4040188" cy="1800200"/>
          </a:xfrm>
        </p:spPr>
        <p:txBody>
          <a:bodyPr>
            <a:normAutofit/>
          </a:bodyPr>
          <a:lstStyle/>
          <a:p>
            <a:r>
              <a:rPr lang="ru-RU" sz="1800" i="1" u="sng" dirty="0" smtClean="0"/>
              <a:t>РАБОТА НАД ПРОЕКТОМ:</a:t>
            </a:r>
          </a:p>
          <a:p>
            <a:r>
              <a:rPr lang="ru-RU" sz="1800" i="1" u="sng" dirty="0" smtClean="0"/>
              <a:t>С РОДИТЕЛЯМИ:</a:t>
            </a:r>
            <a:endParaRPr lang="ru-RU" sz="1800" i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-привлечь родителей к организации, обсуждению темы и реализации проекта;</a:t>
            </a:r>
          </a:p>
          <a:p>
            <a:pPr marL="0" indent="0">
              <a:buNone/>
            </a:pPr>
            <a:r>
              <a:rPr lang="ru-RU" sz="1800" dirty="0" smtClean="0"/>
              <a:t>-рекомендации по созданию  мини-огорода в домашних условиях;</a:t>
            </a:r>
          </a:p>
          <a:p>
            <a:pPr marL="0" indent="0">
              <a:buNone/>
            </a:pPr>
            <a:r>
              <a:rPr lang="ru-RU" sz="1800" dirty="0" smtClean="0"/>
              <a:t>-проведение выставки поделок, рисунков, аппликаций на тему «Луковый хоровод»</a:t>
            </a:r>
          </a:p>
          <a:p>
            <a:pPr marL="0" indent="0">
              <a:buNone/>
            </a:pPr>
            <a:r>
              <a:rPr lang="ru-RU" sz="1800" dirty="0" smtClean="0"/>
              <a:t>(совместная работа детей и родителей)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-459431"/>
            <a:ext cx="4041775" cy="1656184"/>
          </a:xfrm>
        </p:spPr>
        <p:txBody>
          <a:bodyPr>
            <a:normAutofit/>
          </a:bodyPr>
          <a:lstStyle/>
          <a:p>
            <a:r>
              <a:rPr lang="ru-RU" sz="1800" i="1" u="sng" dirty="0" smtClean="0"/>
              <a:t>РАБОТА НАД ПРОЕКТОМ:</a:t>
            </a:r>
          </a:p>
          <a:p>
            <a:r>
              <a:rPr lang="ru-RU" sz="1800" i="1" u="sng" dirty="0" smtClean="0"/>
              <a:t>С  ДЕТЬМИ:</a:t>
            </a:r>
            <a:endParaRPr lang="ru-RU" sz="1800" i="1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809"/>
            <a:ext cx="4041775" cy="4425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-рассматривание луковиц, наблюдение за посадками, первыми всходами;</a:t>
            </a:r>
          </a:p>
          <a:p>
            <a:pPr marL="0" indent="0">
              <a:buNone/>
            </a:pPr>
            <a:r>
              <a:rPr lang="ru-RU" sz="1800" dirty="0" smtClean="0"/>
              <a:t>-лепка «</a:t>
            </a:r>
            <a:r>
              <a:rPr lang="ru-RU" sz="1800" dirty="0" err="1" smtClean="0"/>
              <a:t>Чиполлино</a:t>
            </a:r>
            <a:r>
              <a:rPr lang="ru-RU" sz="1800" dirty="0" smtClean="0"/>
              <a:t>- наш друг»;</a:t>
            </a:r>
          </a:p>
          <a:p>
            <a:pPr marL="0" indent="0">
              <a:buNone/>
            </a:pPr>
            <a:r>
              <a:rPr lang="ru-RU" sz="1800" dirty="0" smtClean="0"/>
              <a:t>-раскрашивание лука «Расти лучок»</a:t>
            </a:r>
          </a:p>
          <a:p>
            <a:pPr marL="0" indent="0">
              <a:buNone/>
            </a:pPr>
            <a:r>
              <a:rPr lang="ru-RU" sz="1800" dirty="0" smtClean="0"/>
              <a:t>-изготовление </a:t>
            </a:r>
            <a:r>
              <a:rPr lang="ru-RU" sz="1800" dirty="0"/>
              <a:t>поделок, рисунков, аппликаций на тему «Луковый хоровод»</a:t>
            </a:r>
          </a:p>
          <a:p>
            <a:pPr marL="0" indent="0">
              <a:buNone/>
            </a:pPr>
            <a:r>
              <a:rPr lang="ru-RU" sz="1800" dirty="0"/>
              <a:t>(совместная работа детей и родителей)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4213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k\Desktop\презентации\фоны для презентаци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u="sng" dirty="0" smtClean="0"/>
              <a:t>ПЛАН РЕАЛИЗАЦИИ ПРОЕКТА.</a:t>
            </a:r>
            <a:endParaRPr lang="ru-RU" sz="2000" b="1" i="1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/>
              <a:t>Подготовительный этап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-сбор  художественной литературы: стихи, загадки, пословицы, поговорки, рассказы, сказки про овощи, экологические сказки;</a:t>
            </a:r>
          </a:p>
          <a:p>
            <a:pPr marL="0" indent="0">
              <a:buNone/>
            </a:pPr>
            <a:r>
              <a:rPr lang="ru-RU" sz="1800" dirty="0" smtClean="0"/>
              <a:t>-приобретение необходимого оборудования ( контейнеры,  земля, луковицы, стаканы);</a:t>
            </a:r>
          </a:p>
          <a:p>
            <a:pPr marL="0" indent="0">
              <a:buNone/>
            </a:pPr>
            <a:r>
              <a:rPr lang="ru-RU" sz="1800" dirty="0" smtClean="0"/>
              <a:t>-приготовление луковиц, земли для посадки;</a:t>
            </a:r>
          </a:p>
          <a:p>
            <a:pPr marL="0" indent="0">
              <a:buNone/>
            </a:pPr>
            <a:r>
              <a:rPr lang="ru-RU" sz="1800" dirty="0" smtClean="0"/>
              <a:t>-изготовление табличек-указателей с названием лука.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/>
              <a:t>Исследовательский этап.</a:t>
            </a:r>
            <a:endParaRPr lang="ru-RU" sz="2000" u="sng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-рассматривание луковиц, семян других овощей;</a:t>
            </a:r>
          </a:p>
          <a:p>
            <a:pPr marL="0" indent="0">
              <a:buNone/>
            </a:pPr>
            <a:r>
              <a:rPr lang="ru-RU" sz="1800" dirty="0" smtClean="0"/>
              <a:t>-посадка лука;</a:t>
            </a:r>
          </a:p>
          <a:p>
            <a:pPr marL="0" indent="0">
              <a:buNone/>
            </a:pPr>
            <a:r>
              <a:rPr lang="ru-RU" sz="1800" dirty="0" smtClean="0"/>
              <a:t>-рассматривание иллюстраций, картин, с изображением  овощей;</a:t>
            </a:r>
          </a:p>
          <a:p>
            <a:pPr marL="0" indent="0">
              <a:buNone/>
            </a:pPr>
            <a:r>
              <a:rPr lang="ru-RU" sz="1800" dirty="0" smtClean="0"/>
              <a:t>-опытно-экспериментальная деятельность: строение лука, условия, необходимые для роста лука;</a:t>
            </a:r>
          </a:p>
          <a:p>
            <a:pPr marL="0" indent="0">
              <a:buNone/>
            </a:pPr>
            <a:r>
              <a:rPr lang="ru-RU" sz="1800" dirty="0" smtClean="0"/>
              <a:t>-НОД с детьми: «Расти лучок»;</a:t>
            </a:r>
          </a:p>
          <a:p>
            <a:pPr marL="0" indent="0">
              <a:buNone/>
            </a:pPr>
            <a:r>
              <a:rPr lang="ru-RU" sz="1800" dirty="0" smtClean="0"/>
              <a:t>-дидактические игры: «Весёлый огород», «Что лишнее?», «Узнай на ощупь», и другие….</a:t>
            </a:r>
          </a:p>
          <a:p>
            <a:pPr marL="0" indent="0">
              <a:buNone/>
            </a:pPr>
            <a:r>
              <a:rPr lang="ru-RU" sz="1800" dirty="0" smtClean="0"/>
              <a:t>-разучивание стихов, загадок, чтение сказок об овощах;</a:t>
            </a:r>
          </a:p>
          <a:p>
            <a:pPr marL="0" indent="0">
              <a:buNone/>
            </a:pPr>
            <a:r>
              <a:rPr lang="ru-RU" sz="1800" dirty="0" smtClean="0"/>
              <a:t>-инсценировка  сказки «Хоровод овощей».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9048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k\Desktop\презентации\фоны для презентаци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Заключительный этап, итоги проекта.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-оформление информационного стенда;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-инсценировка сказки «Хоровод овощей»;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-выставка совместных работ детей и родителей (поделок, рисунков, аппликаций) «Луковый хоровод».</a:t>
            </a:r>
          </a:p>
        </p:txBody>
      </p:sp>
    </p:spTree>
    <p:extLst>
      <p:ext uri="{BB962C8B-B14F-4D97-AF65-F5344CB8AC3E}">
        <p14:creationId xmlns:p14="http://schemas.microsoft.com/office/powerpoint/2010/main" xmlns="" val="12341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k\Desktop\презентации\фоны для презентаци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3008313" cy="1368152"/>
          </a:xfrm>
        </p:spPr>
        <p:txBody>
          <a:bodyPr/>
          <a:lstStyle/>
          <a:p>
            <a:r>
              <a:rPr lang="ru-RU" dirty="0" smtClean="0"/>
              <a:t>Дневник наблюдений.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u="sng" dirty="0" smtClean="0"/>
              <a:t>Посадка </a:t>
            </a:r>
            <a:r>
              <a:rPr lang="ru-RU" sz="1800" b="1" u="sng" dirty="0" smtClean="0"/>
              <a:t>лука-01.04.2016г</a:t>
            </a:r>
            <a:r>
              <a:rPr lang="ru-RU" sz="1800" b="1" u="sng" dirty="0" smtClean="0"/>
              <a:t>.</a:t>
            </a:r>
          </a:p>
          <a:p>
            <a:r>
              <a:rPr lang="ru-RU" sz="1800" i="1" dirty="0" smtClean="0"/>
              <a:t>Мы ребята, </a:t>
            </a:r>
            <a:r>
              <a:rPr lang="ru-RU" sz="1800" i="1" dirty="0" smtClean="0"/>
              <a:t>молодцы</a:t>
            </a:r>
            <a:endParaRPr lang="ru-RU" sz="1800" i="1" dirty="0" smtClean="0"/>
          </a:p>
          <a:p>
            <a:r>
              <a:rPr lang="ru-RU" sz="1800" i="1" dirty="0" smtClean="0"/>
              <a:t>Любим мы трудиться.</a:t>
            </a:r>
          </a:p>
          <a:p>
            <a:r>
              <a:rPr lang="ru-RU" sz="1800" i="1" dirty="0" smtClean="0"/>
              <a:t>Вот посадим лук,</a:t>
            </a:r>
          </a:p>
          <a:p>
            <a:r>
              <a:rPr lang="ru-RU" sz="1800" i="1" dirty="0" smtClean="0"/>
              <a:t>Будем</a:t>
            </a:r>
          </a:p>
          <a:p>
            <a:r>
              <a:rPr lang="ru-RU" sz="1800" i="1" dirty="0" smtClean="0"/>
              <a:t> мы гордиться.</a:t>
            </a:r>
          </a:p>
          <a:p>
            <a:r>
              <a:rPr lang="ru-RU" sz="1800" b="1" u="sng" dirty="0" smtClean="0"/>
              <a:t>Всходы, наблюдение за </a:t>
            </a:r>
            <a:r>
              <a:rPr lang="ru-RU" sz="1800" b="1" u="sng" dirty="0" smtClean="0"/>
              <a:t>луком-01.04-11.04.2016г</a:t>
            </a:r>
            <a:r>
              <a:rPr lang="ru-RU" sz="1800" b="1" u="sng" dirty="0" smtClean="0"/>
              <a:t>.</a:t>
            </a:r>
          </a:p>
          <a:p>
            <a:r>
              <a:rPr lang="ru-RU" sz="1800" i="1" dirty="0" smtClean="0"/>
              <a:t>Стану я тебя лелеять,</a:t>
            </a:r>
          </a:p>
          <a:p>
            <a:r>
              <a:rPr lang="ru-RU" sz="1800" i="1" dirty="0" smtClean="0"/>
              <a:t>Наш кормилец огород.</a:t>
            </a:r>
          </a:p>
          <a:p>
            <a:r>
              <a:rPr lang="ru-RU" sz="1800" i="1" dirty="0" smtClean="0"/>
              <a:t>Чтобы всходы зеленели,</a:t>
            </a:r>
          </a:p>
          <a:p>
            <a:r>
              <a:rPr lang="ru-RU" sz="1800" i="1" dirty="0" smtClean="0"/>
              <a:t>Чтобы лук шикарный рос.</a:t>
            </a:r>
          </a:p>
          <a:p>
            <a:endParaRPr lang="ru-RU" sz="1800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11960" y="37447"/>
            <a:ext cx="4021366" cy="507342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sz="2000" b="1" u="sng" dirty="0" smtClean="0">
              <a:solidFill>
                <a:prstClr val="black"/>
              </a:solidFill>
              <a:latin typeface="Candar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prstClr val="black"/>
                </a:solidFill>
                <a:latin typeface="Candara"/>
              </a:rPr>
              <a:t>Уважаемые </a:t>
            </a:r>
            <a:r>
              <a:rPr lang="ru-RU" sz="2000" b="1" u="sng" dirty="0">
                <a:solidFill>
                  <a:prstClr val="black"/>
                </a:solidFill>
                <a:latin typeface="Candara"/>
              </a:rPr>
              <a:t>родители</a:t>
            </a:r>
            <a:r>
              <a:rPr lang="ru-RU" sz="2000" dirty="0">
                <a:solidFill>
                  <a:prstClr val="black"/>
                </a:solidFill>
                <a:latin typeface="Candara"/>
              </a:rPr>
              <a:t>! </a:t>
            </a:r>
            <a:endParaRPr lang="ru-RU" sz="2000" dirty="0" smtClean="0">
              <a:solidFill>
                <a:prstClr val="black"/>
              </a:solidFill>
              <a:latin typeface="Candara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Candar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Candara"/>
              </a:rPr>
              <a:t>Приглашаем  </a:t>
            </a:r>
            <a:r>
              <a:rPr lang="ru-RU" sz="2000" dirty="0">
                <a:solidFill>
                  <a:prstClr val="black"/>
                </a:solidFill>
                <a:latin typeface="Candara"/>
              </a:rPr>
              <a:t>Вас  принять участие в выставке</a:t>
            </a:r>
            <a:r>
              <a:rPr lang="ru-RU" sz="2000" b="1" i="1" u="sng" dirty="0">
                <a:solidFill>
                  <a:prstClr val="black"/>
                </a:solidFill>
                <a:latin typeface="Candara"/>
              </a:rPr>
              <a:t> </a:t>
            </a:r>
            <a:r>
              <a:rPr lang="ru-RU" sz="2000" i="1" u="sng" dirty="0">
                <a:solidFill>
                  <a:prstClr val="black"/>
                </a:solidFill>
                <a:latin typeface="Candara"/>
              </a:rPr>
              <a:t>«Луковый хоровод» </a:t>
            </a:r>
            <a:endParaRPr lang="ru-RU" sz="2000" i="1" u="sng" dirty="0" smtClean="0">
              <a:solidFill>
                <a:prstClr val="black"/>
              </a:solidFill>
              <a:latin typeface="Candar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Candara"/>
              </a:rPr>
              <a:t>( </a:t>
            </a:r>
            <a:r>
              <a:rPr lang="ru-RU" sz="2000" dirty="0">
                <a:solidFill>
                  <a:prstClr val="black"/>
                </a:solidFill>
                <a:latin typeface="Candara"/>
              </a:rPr>
              <a:t>работы могут быть представлены  в виде поделок, рисунков, аппликаций).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andara"/>
              </a:rPr>
              <a:t>Сроки выставки: с </a:t>
            </a:r>
            <a:r>
              <a:rPr lang="ru-RU" sz="2000" dirty="0" smtClean="0">
                <a:solidFill>
                  <a:prstClr val="black"/>
                </a:solidFill>
                <a:latin typeface="Candara"/>
              </a:rPr>
              <a:t>14апреля </a:t>
            </a:r>
            <a:r>
              <a:rPr lang="ru-RU" sz="2000" dirty="0">
                <a:solidFill>
                  <a:prstClr val="black"/>
                </a:solidFill>
                <a:latin typeface="Candara"/>
              </a:rPr>
              <a:t>по 25 апреля.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u="sng" dirty="0">
                <a:solidFill>
                  <a:prstClr val="black"/>
                </a:solidFill>
                <a:latin typeface="Candara"/>
              </a:rPr>
              <a:t>Ждём  Ваши работы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30403"/>
            <a:ext cx="2763764" cy="24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forum.mn66.com/storeimg/img_1357248614_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2702837" cy="2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6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264" y="1055809"/>
            <a:ext cx="3672408" cy="246106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73" y="3789040"/>
            <a:ext cx="3600400" cy="252028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570" y="1049664"/>
            <a:ext cx="3744416" cy="244827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152" y="3789040"/>
            <a:ext cx="3688520" cy="252028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0778" y="476672"/>
            <a:ext cx="51415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КАК     БЫСТРО  РАСТЁТ  ЛУЧОК.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577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464496" cy="286099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672408" cy="286099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48680"/>
            <a:ext cx="4536505" cy="288032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596" y="1714488"/>
            <a:ext cx="160586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Творческая мастерская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708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26821"/>
            <a:ext cx="3744416" cy="219812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726821"/>
            <a:ext cx="3528392" cy="219812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440" y="3857005"/>
            <a:ext cx="4032447" cy="235694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7422" y="328612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АППЛИКАЦИЯ  «Что растёт на грядке»»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151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482</TotalTime>
  <Words>417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бюджетное общеобразовательное учреждение средняя общеобразовательная школа №297 Пушкинского района города Санкт-Петербурга (дошкольное  отделение)</vt:lpstr>
      <vt:lpstr>Информационная карта проекта.  Название проекта: «зелёный лук». Участники проекта: воспитатель, дети, родители старшей группы «Звёздочки». Возраст детей 5-6 лет. Тип проекта: творческий, экологический. Продолжительность  проекта: 3 недели ( апрель). Цель:  дать детям  элементарные знания о луке,  создать условия для  выращивания лука в группе,  рассказать о его пользе и в какие блюда его добавляют. Задачи проекта: уточнить представление у детей о репчатом луке, как овоще,  из которого можно вырастить зелёный лук, полезный для здоровья,  показать детям, как сажают луковицы в землю,  формировать трудовые навыки, воспитывать  бережное отношение к растениям. </vt:lpstr>
      <vt:lpstr>Слайд 3</vt:lpstr>
      <vt:lpstr>ПЛАН РЕАЛИЗАЦИИ ПРОЕКТА.</vt:lpstr>
      <vt:lpstr>Заключительный этап, итоги проекта.</vt:lpstr>
      <vt:lpstr>Дневник наблюдений.</vt:lpstr>
      <vt:lpstr>Слайд 7</vt:lpstr>
      <vt:lpstr>Слайд 8</vt:lpstr>
      <vt:lpstr>Слайд 9</vt:lpstr>
      <vt:lpstr>Слайд 10</vt:lpstr>
      <vt:lpstr>Слайд 11</vt:lpstr>
      <vt:lpstr>Слайд 12</vt:lpstr>
      <vt:lpstr>МЫ РЕБЯТА, МОЛОДЦЫ ЛЮБИМ МЫ ТРУДИТЬСЯ ВОТ ПОСАДИМ ЛУК БУДЕМ ИМ ГОРДИТЬСЯ   СПАСИБО ЗА ВНИМАНИЕ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57</cp:revision>
  <dcterms:created xsi:type="dcterms:W3CDTF">2014-04-11T07:02:37Z</dcterms:created>
  <dcterms:modified xsi:type="dcterms:W3CDTF">2016-05-12T14:27:16Z</dcterms:modified>
</cp:coreProperties>
</file>