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152019-64AE-4377-9479-0C502A55D9F7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7649E4-D37A-4E05-8B06-11B833205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Содержание контрольно-измерительных материалов ОГЭ по биологии. Изменения в КИМ ОГЭ 2024 г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Могучевская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А.В.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биологии 1К МОАУ «СОШ № 49 г. Орска»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 работ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«5» - 37-48 баллов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«4» - 26-36 баллов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«3» - 13-25 баллов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«2» - 0-12 баллов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860425"/>
            <a:ext cx="7743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715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8215370" cy="325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1770063"/>
            <a:ext cx="72771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61055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79533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784225"/>
            <a:ext cx="64674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717550"/>
            <a:ext cx="63341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8" y="1046163"/>
            <a:ext cx="61055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3367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63341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80105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285860"/>
            <a:ext cx="8183880" cy="475129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</a:rPr>
              <a:t>Биология не входит в тройку самых легких и самых популярных предметов ОГЭ и в 9 классе дисциплину выбирают в качестве экзамена по выбору из таких соображений: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0" dirty="0" smtClean="0">
                <a:solidFill>
                  <a:schemeClr val="accent2">
                    <a:lumMod val="50000"/>
                  </a:schemeClr>
                </a:solidFill>
              </a:rPr>
              <a:t>*как подготовку к предстоящему ЕГЭ; </a:t>
            </a:r>
            <a:br>
              <a:rPr lang="ru-RU" sz="31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0" dirty="0" smtClean="0">
                <a:solidFill>
                  <a:schemeClr val="accent2">
                    <a:lumMod val="50000"/>
                  </a:schemeClr>
                </a:solidFill>
              </a:rPr>
              <a:t>*как самый любимый предмет школьной программы; </a:t>
            </a:r>
            <a:br>
              <a:rPr lang="ru-RU" sz="31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0" dirty="0" smtClean="0">
                <a:solidFill>
                  <a:schemeClr val="accent2">
                    <a:lumMod val="50000"/>
                  </a:schemeClr>
                </a:solidFill>
              </a:rPr>
              <a:t>*как шанс для перехода в 10-й класс химико-биологического профиля.... </a:t>
            </a: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7643842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41" y="1214422"/>
            <a:ext cx="7908922" cy="44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89844"/>
            <a:ext cx="778674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Возможные </a:t>
            </a:r>
            <a:r>
              <a:rPr lang="ru-RU" sz="3200" dirty="0" smtClean="0"/>
              <a:t>изменения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2400" dirty="0"/>
              <a:t>В 2023 году </a:t>
            </a:r>
            <a:r>
              <a:rPr lang="ru-RU" sz="2400" dirty="0" err="1"/>
              <a:t>КИМы</a:t>
            </a:r>
            <a:r>
              <a:rPr lang="ru-RU" sz="2400" dirty="0"/>
              <a:t> по предмету уже были модернизированы (все изменения коснулись тестовой части с краткими ответами). Пересматривать задания по биологии для ОГЭ 2024 года не планируют, но окончательные версии экзаменационных материалов будут утверждены только к середине осени. До этого момента вся информация, имеющаяся и на сайте ФИПИ и на других ресурсах в сети, будет базироваться исключительно на проектах </a:t>
            </a:r>
            <a:r>
              <a:rPr lang="ru-RU" sz="2400" dirty="0" err="1"/>
              <a:t>КИМов</a:t>
            </a:r>
            <a:r>
              <a:rPr lang="ru-RU" sz="2400" dirty="0"/>
              <a:t> 2024 года....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28343"/>
            <a:ext cx="78581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Структура </a:t>
            </a:r>
            <a:r>
              <a:rPr lang="ru-RU" sz="4000" dirty="0" err="1"/>
              <a:t>КИМов</a:t>
            </a:r>
            <a:r>
              <a:rPr lang="ru-RU" sz="4000" dirty="0"/>
              <a:t> </a:t>
            </a:r>
            <a:endParaRPr lang="ru-RU" sz="4000" dirty="0" smtClean="0"/>
          </a:p>
          <a:p>
            <a:r>
              <a:rPr lang="ru-RU" sz="2400" dirty="0" smtClean="0"/>
              <a:t>Если </a:t>
            </a:r>
            <a:r>
              <a:rPr lang="ru-RU" sz="2400" dirty="0"/>
              <a:t>Федеральный институт педагогических измерений (ФИПИ) не внесет кардинальных изменений в структуру и содержание ОГЭ по биологии, то в 2024 год девятиклассникам предстоит выполнить 26 заданий</a:t>
            </a:r>
            <a:r>
              <a:rPr lang="ru-RU" sz="2400" dirty="0" smtClean="0"/>
              <a:t>: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І часть (тестовая) будет содержать в себе 21 вопрос, на который необходимо будет дать краткий ответ в виде числа, буквы, слова или словосочетания;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ІІ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часть – 5 заданий, на которые необходимо будет дать развернутый ответ.... 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7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простых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тестовых вопросов с одним правильным ответом в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КИМе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2024 года будет всего 5 шт.;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- заданий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на множественный выбор – 6 шт.;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- задач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на поиск соответствия – 6 шт.;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3 задания необходимо будет восстановить последовательность;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- по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1 встретятся вопросы на заполнение пропусков в тексте, а также поиск слова или словосочетания....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выполнение 26 вопросов ОГЭ по биологии в 2024 году будет отведено 2 ч. 30 мин. (150 мин.)</a:t>
            </a:r>
          </a:p>
          <a:p>
            <a:r>
              <a:rPr lang="ru-RU" dirty="0" smtClean="0"/>
              <a:t>На экзамене школьники смогут воспользоваться линейкой и простым калькулятором (модель должна быть базовой, без программируемых функций, доступа к сети и внутренней памяти).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 работ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Оценка за Основной государственный экзамен выставляется 5-бальной шкале, но в ходе проверки экзаменационных работ эксперты насчитывают ученикам за каждый правильный ответ первичные баллы (ПБ). </a:t>
            </a:r>
          </a:p>
          <a:p>
            <a:r>
              <a:rPr lang="ru-RU" dirty="0" smtClean="0"/>
              <a:t>Максимальный экзаменационный результат по биологии в 2024 году равен 48 ПБ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137</TotalTime>
  <Words>378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Содержание контрольно-измерительных материалов ОГЭ по биологии. Изменения в КИМ ОГЭ 2024 г</vt:lpstr>
      <vt:lpstr>Биология не входит в тройку самых легких и самых популярных предметов ОГЭ и в 9 классе дисциплину выбирают в качестве экзамена по выбору из таких соображений:  *как подготовку к предстоящему ЕГЭ;  *как самый любимый предмет школьной программы;  *как шанс для перехода в 10-й класс химико-биологического профиля.... </vt:lpstr>
      <vt:lpstr>Слайд 3</vt:lpstr>
      <vt:lpstr>Слайд 4</vt:lpstr>
      <vt:lpstr>Слайд 5</vt:lpstr>
      <vt:lpstr>Слайд 6</vt:lpstr>
      <vt:lpstr>Слайд 7</vt:lpstr>
      <vt:lpstr>Слайд 8</vt:lpstr>
      <vt:lpstr>Оценивание работ</vt:lpstr>
      <vt:lpstr>Оценивание работ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контрольно-измерительных материалов ОГЭ по биологии. Изменения в КИМ ОГЭ 2024 г</dc:title>
  <dc:creator>Анастасия</dc:creator>
  <cp:lastModifiedBy>Анастасия</cp:lastModifiedBy>
  <cp:revision>16</cp:revision>
  <dcterms:created xsi:type="dcterms:W3CDTF">2023-09-21T15:27:55Z</dcterms:created>
  <dcterms:modified xsi:type="dcterms:W3CDTF">2023-10-09T15:16:20Z</dcterms:modified>
</cp:coreProperties>
</file>