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1" r:id="rId6"/>
    <p:sldId id="264" r:id="rId7"/>
    <p:sldId id="266" r:id="rId8"/>
    <p:sldId id="265" r:id="rId9"/>
    <p:sldId id="268" r:id="rId10"/>
    <p:sldId id="269" r:id="rId11"/>
    <p:sldId id="270" r:id="rId12"/>
    <p:sldId id="271" r:id="rId13"/>
    <p:sldId id="272" r:id="rId14"/>
    <p:sldId id="274" r:id="rId15"/>
    <p:sldId id="275" r:id="rId16"/>
    <p:sldId id="276" r:id="rId17"/>
    <p:sldId id="277" r:id="rId18"/>
    <p:sldId id="278" r:id="rId19"/>
    <p:sldId id="279" r:id="rId2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45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F7CA-77A8-4656-B65C-9964034ED738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83F7-2302-4484-B5BE-49763D956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14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F7CA-77A8-4656-B65C-9964034ED738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83F7-2302-4484-B5BE-49763D956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070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F7CA-77A8-4656-B65C-9964034ED738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83F7-2302-4484-B5BE-49763D956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191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F7CA-77A8-4656-B65C-9964034ED738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83F7-2302-4484-B5BE-49763D956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442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F7CA-77A8-4656-B65C-9964034ED738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83F7-2302-4484-B5BE-49763D956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611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F7CA-77A8-4656-B65C-9964034ED738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83F7-2302-4484-B5BE-49763D956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801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F7CA-77A8-4656-B65C-9964034ED738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83F7-2302-4484-B5BE-49763D956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538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F7CA-77A8-4656-B65C-9964034ED738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83F7-2302-4484-B5BE-49763D956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086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F7CA-77A8-4656-B65C-9964034ED738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83F7-2302-4484-B5BE-49763D956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41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F7CA-77A8-4656-B65C-9964034ED738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83F7-2302-4484-B5BE-49763D956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487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F7CA-77A8-4656-B65C-9964034ED738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83F7-2302-4484-B5BE-49763D956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16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AF7CA-77A8-4656-B65C-9964034ED738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A83F7-2302-4484-B5BE-49763D956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48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6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1844675"/>
            <a:ext cx="7772400" cy="147002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Междисциплинарный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урок по математике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4 классе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«</a:t>
            </a:r>
            <a:r>
              <a:rPr lang="ru-RU" sz="3200" b="1" dirty="0" smtClean="0">
                <a:solidFill>
                  <a:srgbClr val="FF0000"/>
                </a:solidFill>
              </a:rPr>
              <a:t>Повторение </a:t>
            </a:r>
            <a:r>
              <a:rPr lang="ru-RU" sz="3200" b="1" dirty="0">
                <a:solidFill>
                  <a:srgbClr val="FF0000"/>
                </a:solidFill>
              </a:rPr>
              <a:t>действий над многозначными числами»</a:t>
            </a:r>
            <a:br>
              <a:rPr lang="ru-RU" sz="3200" b="1" dirty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3B0246-95C6-1F7C-69C0-DB248979E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631" y="-121093"/>
            <a:ext cx="2778369" cy="1965768"/>
          </a:xfrm>
          <a:prstGeom prst="rect">
            <a:avLst/>
          </a:prstGeom>
        </p:spPr>
      </p:pic>
      <p:pic>
        <p:nvPicPr>
          <p:cNvPr id="1026" name="Picture 2" descr="https://uchebnikishkolarossii.ru/image/cache/catalog/products/russkij-yazyk-4-klass-uchebnik-chast--2-ivanov-s-v-1200x6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2" t="-265" r="30028"/>
          <a:stretch/>
        </p:blipFill>
        <p:spPr bwMode="auto">
          <a:xfrm>
            <a:off x="7315200" y="2438399"/>
            <a:ext cx="1563406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4613" b="4489"/>
          <a:stretch/>
        </p:blipFill>
        <p:spPr>
          <a:xfrm>
            <a:off x="314325" y="2438399"/>
            <a:ext cx="1949054" cy="23622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40795" t="21476"/>
          <a:stretch/>
        </p:blipFill>
        <p:spPr>
          <a:xfrm>
            <a:off x="4495800" y="3810000"/>
            <a:ext cx="1680521" cy="22288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33600" y="228600"/>
            <a:ext cx="52249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Зона 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арктических пустынь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shareslide.ru/img/thumbs/9a83d61638fd0cf74b7756ef7c847787-800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t="23999" r="13999" b="12001"/>
          <a:stretch/>
        </p:blipFill>
        <p:spPr bwMode="auto">
          <a:xfrm>
            <a:off x="1219200" y="813375"/>
            <a:ext cx="6896100" cy="442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5250" y="55626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086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2800" y="-28575"/>
            <a:ext cx="17658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Тундра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1000" y="5638264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Оленеводство, занятие, тундры, население, основное. 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22" name="Picture 6" descr="https://pbs.twimg.com/media/EYScJEWXQAEF0n7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79311"/>
            <a:ext cx="7467600" cy="495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377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2800" y="-19050"/>
            <a:ext cx="17658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Тундра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club.foto.ru/gallery/images/photo/2005/09/12/4795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17747"/>
            <a:ext cx="6096000" cy="457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200" y="5612461"/>
            <a:ext cx="9601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35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Оленеводство </a:t>
            </a:r>
            <a:r>
              <a:rPr lang="ru-RU" sz="35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основное занятие населения тундры</a:t>
            </a:r>
            <a:r>
              <a:rPr lang="ru-RU" sz="35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3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6" descr="https://pbs.twimg.com/media/EYScJEWXQAEF0n7.jpg:lar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8836"/>
            <a:ext cx="7467600" cy="495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amocvety_-_My_poedem_my_pomchimsya_6332797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037" y="2014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3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19400" y="3048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Задача. </a:t>
            </a:r>
            <a:endParaRPr lang="ru-RU" sz="3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43200" y="874275"/>
            <a:ext cx="6324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 нанайское поселение держит 3 стада оленей по 197 голов в каждом, а эскимосское поселение – 4 стада оленей по 158 голов каждом. Сколько всего голов оленей в этих поселениях?</a:t>
            </a:r>
          </a:p>
        </p:txBody>
      </p:sp>
      <p:pic>
        <p:nvPicPr>
          <p:cNvPr id="14338" name="Picture 2" descr="https://img2.freepng.ru/20190728/vgf/kisspng-reindeer-5d3d7475c8ab58.82822488156430859782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" b="99700" l="667" r="98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052" y="2399691"/>
            <a:ext cx="4029623" cy="447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korsakovbibl.ru/images/kor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3066"/>
            <a:ext cx="5689052" cy="396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681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9000" y="152400"/>
            <a:ext cx="25568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4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она лесов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druzhniy-center.ru/wp-content/uploads/9/3/1/9315f76c2358e13348c3b33ef114c59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51" y="762000"/>
            <a:ext cx="6942152" cy="477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" y="5540514"/>
            <a:ext cx="876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Самая широкая часть тайги </a:t>
            </a:r>
            <a:r>
              <a:rPr lang="ru-RU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2000 км</a:t>
            </a:r>
            <a:r>
              <a:rPr lang="ru-RU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самая узкая часть – </a:t>
            </a:r>
            <a:r>
              <a:rPr lang="ru-RU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500 км</a:t>
            </a:r>
            <a:r>
              <a:rPr lang="ru-RU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3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842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1828800"/>
            <a:ext cx="8534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тайге ж</a:t>
            </a:r>
            <a:r>
              <a:rPr lang="ru-RU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вут р</a:t>
            </a:r>
            <a:r>
              <a:rPr lang="ru-RU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знообразные животные: 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дведи, з</a:t>
            </a: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йцы, л</a:t>
            </a: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сицы.</a:t>
            </a:r>
            <a:endParaRPr lang="ru-RU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95600" y="45720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50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Запишите предложение,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проверьте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написание безударных гласных. 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https://papik.pro/uploads/posts/2021-12/1639199410_38-papik-pro-p-medved-klipart-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13710"/>
            <a:ext cx="1793875" cy="179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catherineasquithgallery.com/uploads/posts/2021-03/1614549544_2-p-zayats-na-belom-fone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44" y="3071375"/>
            <a:ext cx="1906633" cy="168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catherineasquithgallery.com/uploads/posts/2021-03/1614580691_88-p-zaichik-na-belom-fone-1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16000" r="27428" b="16000"/>
          <a:stretch/>
        </p:blipFill>
        <p:spPr bwMode="auto">
          <a:xfrm flipH="1">
            <a:off x="5410200" y="2560519"/>
            <a:ext cx="1371600" cy="220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avatars.mds.yandex.net/i?id=d3007c75427adae44dd629cbb796f484-4458035-images-thumbs&amp;ref=rim&amp;n=33&amp;w=136&amp;h=18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447450"/>
            <a:ext cx="1752600" cy="231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i.pinimg.com/originals/ca/04/5c/ca045ca7a827997ef13f5e716baf61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734" y="4127820"/>
            <a:ext cx="1305082" cy="172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982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81400" y="130314"/>
            <a:ext cx="16727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Степь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s://natworld.info/wp-content/uploads/2018/04/Prirodnaja-zona-stepi-Ross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51452"/>
            <a:ext cx="7162800" cy="477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200" y="5603790"/>
            <a:ext cx="906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Больше </a:t>
            </a: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здесь птиц — 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227</a:t>
            </a: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видов. </a:t>
            </a:r>
            <a:r>
              <a:rPr lang="ru-RU" sz="2400" i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фауна птиц России (с учётом подвидов и т. д.) включает 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135</a:t>
            </a:r>
            <a:r>
              <a:rPr lang="ru-RU" sz="2400" i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географических формы птиц. 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986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4613" b="4489"/>
          <a:stretch/>
        </p:blipFill>
        <p:spPr>
          <a:xfrm>
            <a:off x="5562600" y="1524000"/>
            <a:ext cx="2619326" cy="3174553"/>
          </a:xfrm>
          <a:prstGeom prst="rect">
            <a:avLst/>
          </a:prstGeom>
        </p:spPr>
      </p:pic>
      <p:pic>
        <p:nvPicPr>
          <p:cNvPr id="4" name="Picture 2" descr="https://uchebnikishkolarossii.ru/image/cache/catalog/products/russkij-yazyk-4-klass-uchebnik-chast--2-ivanov-s-v-1200x6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2" t="-265" r="30028"/>
          <a:stretch/>
        </p:blipFill>
        <p:spPr bwMode="auto">
          <a:xfrm>
            <a:off x="2590800" y="1524000"/>
            <a:ext cx="2362199" cy="310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3B0246-95C6-1F7C-69C0-DB248979E5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342" y="-166200"/>
            <a:ext cx="2778369" cy="19657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1400" y="231909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 урока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225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knzkr.omsk.muzkult.ru/media/2020/10/29/1241688104/c359b3f1b8f5f510eed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783432"/>
            <a:ext cx="3657600" cy="407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9600" y="2209800"/>
            <a:ext cx="7543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Михаил 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Васильевич Ломоносов: “Все науки в грамматике </a:t>
            </a:r>
            <a:endParaRPr lang="ru-RU" sz="4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нужды 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имеют”.</a:t>
            </a:r>
            <a:endParaRPr lang="ru-RU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3B0246-95C6-1F7C-69C0-DB248979E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631" y="304800"/>
            <a:ext cx="2778369" cy="196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03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09800"/>
            <a:ext cx="7162800" cy="4566285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667000" y="1142999"/>
            <a:ext cx="3048000" cy="10668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664160"/>
            <a:ext cx="3072650" cy="10912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9900" y="1352205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математика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75073" y="1917411"/>
            <a:ext cx="2668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русский язык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166" y="-178394"/>
            <a:ext cx="2780017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57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rogrammer-anna.ru/img/class-5/content/s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" y="0"/>
            <a:ext cx="4593364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nimg.com/originals/45/51/fd/4551fd692632f4517a56d7f9956f62d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4" b="3634"/>
          <a:stretch/>
        </p:blipFill>
        <p:spPr bwMode="auto">
          <a:xfrm>
            <a:off x="4550636" y="-1"/>
            <a:ext cx="4593364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kislovodsk-kurort.org/uploads/images/news/1311/406254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4550636" cy="337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vesveter.ru/images/rossia/chukotka_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/>
          <a:stretch/>
        </p:blipFill>
        <p:spPr bwMode="auto">
          <a:xfrm>
            <a:off x="4495800" y="3276600"/>
            <a:ext cx="4648200" cy="337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461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druzhniy-center.ru/wp-content/uploads/f/5/e/f5e09f405f50d16502982cf5bf5c75db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https://ieducations.ru/wp-content/uploads/c/c/e/cce88925c5235ea7c6ed3587da1d5405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20995" r="833" b="4560"/>
          <a:stretch/>
        </p:blipFill>
        <p:spPr bwMode="auto">
          <a:xfrm>
            <a:off x="19050" y="-1905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809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educations.ru/wp-content/uploads/c/c/e/cce88925c5235ea7c6ed3587da1d5405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20995" r="833" b="4560"/>
          <a:stretch/>
        </p:blipFill>
        <p:spPr bwMode="auto">
          <a:xfrm>
            <a:off x="533400" y="2209800"/>
            <a:ext cx="81534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200" y="147697"/>
            <a:ext cx="906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Общая протяженность границ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России </a:t>
            </a:r>
            <a:endParaRPr lang="ru-RU" sz="3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200" b="1" i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60 </a:t>
            </a:r>
            <a:r>
              <a:rPr lang="ru-RU" sz="3200" b="1" i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933 км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Из них </a:t>
            </a:r>
            <a:r>
              <a:rPr lang="ru-RU" sz="3200" b="1" i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38 808 км 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морские границы.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1500"/>
              </a:spcAft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Составьте уравнение и найдите длину сухопутных границ.</a:t>
            </a:r>
            <a:endParaRPr lang="ru-RU" sz="2400" b="1" dirty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14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6925" y="533400"/>
            <a:ext cx="7086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Просклоняйте имена </a:t>
            </a:r>
            <a:endParaRPr lang="ru-RU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существительные.</a:t>
            </a:r>
          </a:p>
          <a:p>
            <a:pPr algn="ctr"/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722060"/>
            <a:ext cx="3886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команда – </a:t>
            </a:r>
            <a:r>
              <a:rPr lang="ru-RU" sz="4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суша</a:t>
            </a:r>
          </a:p>
          <a:p>
            <a:pPr algn="ctr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команда – </a:t>
            </a:r>
            <a:r>
              <a:rPr lang="ru-RU" sz="4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море</a:t>
            </a:r>
          </a:p>
          <a:p>
            <a:pPr algn="ctr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команда – </a:t>
            </a:r>
            <a:r>
              <a:rPr lang="ru-RU" sz="4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земля</a:t>
            </a:r>
            <a:endParaRPr lang="ru-RU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w7.pngwing.com/pngs/670/689/png-transparent-summer-beach-summer-sandy-beach-ocea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" b="89886" l="5978" r="958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26" r="15651" b="12038"/>
          <a:stretch/>
        </p:blipFill>
        <p:spPr bwMode="auto">
          <a:xfrm>
            <a:off x="2362200" y="1511015"/>
            <a:ext cx="6981145" cy="534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711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33600" y="228600"/>
            <a:ext cx="52249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Зона 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арктических пустынь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shareslide.ru/img/thumbs/9a83d61638fd0cf74b7756ef7c847787-800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t="23999" r="13999" b="12001"/>
          <a:stretch/>
        </p:blipFill>
        <p:spPr bwMode="auto">
          <a:xfrm>
            <a:off x="1219200" y="813375"/>
            <a:ext cx="6896100" cy="442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5250" y="55626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930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33600" y="228600"/>
            <a:ext cx="52249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Зона 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арктических пустынь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shareslide.ru/img/thumbs/9a83d61638fd0cf74b7756ef7c847787-800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t="23999" r="13999" b="12001"/>
          <a:stretch/>
        </p:blipFill>
        <p:spPr bwMode="auto">
          <a:xfrm>
            <a:off x="1219200" y="813375"/>
            <a:ext cx="6896100" cy="442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5250" y="556260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Белые </a:t>
            </a: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пустыни Арктики – это зона </a:t>
            </a: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</a:t>
            </a: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вов, л</a:t>
            </a: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жащих ок</a:t>
            </a: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Северного полюса.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947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33600" y="228600"/>
            <a:ext cx="52249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Зона 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арктических пустынь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shareslide.ru/img/thumbs/9a83d61638fd0cf74b7756ef7c847787-800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t="23999" r="13999" b="12001"/>
          <a:stretch/>
        </p:blipFill>
        <p:spPr bwMode="auto">
          <a:xfrm>
            <a:off x="1219200" y="813375"/>
            <a:ext cx="6896100" cy="442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5250" y="55626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0" y="5181600"/>
            <a:ext cx="8763000" cy="1577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50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Белые пустыни Арктики – большие и обширные. 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150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Их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площадь равна площади прямоугольника со сторонами </a:t>
            </a:r>
            <a:r>
              <a:rPr lang="ru-RU" sz="28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3 000 000 км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8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 </a:t>
            </a:r>
            <a:r>
              <a:rPr lang="ru-RU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км</a:t>
            </a:r>
            <a:endParaRPr lang="ru-RU" sz="24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181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259</Words>
  <Application>Microsoft Office PowerPoint</Application>
  <PresentationFormat>Экран (4:3)</PresentationFormat>
  <Paragraphs>37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Тема Office</vt:lpstr>
      <vt:lpstr>  Междисциплинарный урок по математике  в 4 классе «Повторение действий над многозначными числами»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 использовании шаблона ссылка на Pedsovet.su обязательна</dc:title>
  <dc:creator>Катенок</dc:creator>
  <cp:lastModifiedBy>user</cp:lastModifiedBy>
  <cp:revision>18</cp:revision>
  <dcterms:created xsi:type="dcterms:W3CDTF">2013-10-20T14:43:13Z</dcterms:created>
  <dcterms:modified xsi:type="dcterms:W3CDTF">2022-11-19T04:26:58Z</dcterms:modified>
</cp:coreProperties>
</file>