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60" r:id="rId3"/>
    <p:sldId id="257" r:id="rId4"/>
    <p:sldId id="258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33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DC11BC-00BC-4FAA-9E5C-F303CAB50B0A}" type="datetimeFigureOut">
              <a:rPr lang="ru-RU" smtClean="0"/>
              <a:t>02.12.2023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2275A6-1475-4376-8C3A-DBC3CA0F3D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910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2275A6-1475-4376-8C3A-DBC3CA0F3D1A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6813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384FE-C7DF-4A5F-98BF-4A9463F7199E}" type="datetimeFigureOut">
              <a:rPr lang="ru-RU" smtClean="0"/>
              <a:pPr/>
              <a:t>02.12.2023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93844-C807-4BBF-ABFA-FDAF3DA05F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384FE-C7DF-4A5F-98BF-4A9463F7199E}" type="datetimeFigureOut">
              <a:rPr lang="ru-RU" smtClean="0"/>
              <a:pPr/>
              <a:t>02.12.2023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93844-C807-4BBF-ABFA-FDAF3DA05F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384FE-C7DF-4A5F-98BF-4A9463F7199E}" type="datetimeFigureOut">
              <a:rPr lang="ru-RU" smtClean="0"/>
              <a:pPr/>
              <a:t>02.12.2023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93844-C807-4BBF-ABFA-FDAF3DA05F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384FE-C7DF-4A5F-98BF-4A9463F7199E}" type="datetimeFigureOut">
              <a:rPr lang="ru-RU" smtClean="0"/>
              <a:pPr/>
              <a:t>02.12.2023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93844-C807-4BBF-ABFA-FDAF3DA05F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384FE-C7DF-4A5F-98BF-4A9463F7199E}" type="datetimeFigureOut">
              <a:rPr lang="ru-RU" smtClean="0"/>
              <a:pPr/>
              <a:t>02.12.2023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93844-C807-4BBF-ABFA-FDAF3DA05F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384FE-C7DF-4A5F-98BF-4A9463F7199E}" type="datetimeFigureOut">
              <a:rPr lang="ru-RU" smtClean="0"/>
              <a:pPr/>
              <a:t>02.12.2023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93844-C807-4BBF-ABFA-FDAF3DA05F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384FE-C7DF-4A5F-98BF-4A9463F7199E}" type="datetimeFigureOut">
              <a:rPr lang="ru-RU" smtClean="0"/>
              <a:pPr/>
              <a:t>02.12.2023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93844-C807-4BBF-ABFA-FDAF3DA05F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384FE-C7DF-4A5F-98BF-4A9463F7199E}" type="datetimeFigureOut">
              <a:rPr lang="ru-RU" smtClean="0"/>
              <a:pPr/>
              <a:t>02.12.2023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93844-C807-4BBF-ABFA-FDAF3DA05F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384FE-C7DF-4A5F-98BF-4A9463F7199E}" type="datetimeFigureOut">
              <a:rPr lang="ru-RU" smtClean="0"/>
              <a:pPr/>
              <a:t>02.12.2023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93844-C807-4BBF-ABFA-FDAF3DA05F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384FE-C7DF-4A5F-98BF-4A9463F7199E}" type="datetimeFigureOut">
              <a:rPr lang="ru-RU" smtClean="0"/>
              <a:pPr/>
              <a:t>02.12.2023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93844-C807-4BBF-ABFA-FDAF3DA05F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384FE-C7DF-4A5F-98BF-4A9463F7199E}" type="datetimeFigureOut">
              <a:rPr lang="ru-RU" smtClean="0"/>
              <a:pPr/>
              <a:t>02.12.2023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93844-C807-4BBF-ABFA-FDAF3DA05F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384FE-C7DF-4A5F-98BF-4A9463F7199E}" type="datetimeFigureOut">
              <a:rPr lang="ru-RU" smtClean="0"/>
              <a:pPr/>
              <a:t>02.12.2023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493844-C807-4BBF-ABFA-FDAF3DA05F1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13" Type="http://schemas.openxmlformats.org/officeDocument/2006/relationships/image" Target="../media/image18.jpeg"/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12" Type="http://schemas.openxmlformats.org/officeDocument/2006/relationships/image" Target="../media/image17.jpeg"/><Relationship Id="rId2" Type="http://schemas.openxmlformats.org/officeDocument/2006/relationships/image" Target="../media/image7.jpeg"/><Relationship Id="rId16" Type="http://schemas.openxmlformats.org/officeDocument/2006/relationships/image" Target="../media/image21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1.jpeg"/><Relationship Id="rId11" Type="http://schemas.openxmlformats.org/officeDocument/2006/relationships/image" Target="../media/image16.jpeg"/><Relationship Id="rId5" Type="http://schemas.openxmlformats.org/officeDocument/2006/relationships/image" Target="../media/image10.jpeg"/><Relationship Id="rId15" Type="http://schemas.openxmlformats.org/officeDocument/2006/relationships/image" Target="../media/image20.jpeg"/><Relationship Id="rId10" Type="http://schemas.openxmlformats.org/officeDocument/2006/relationships/image" Target="../media/image15.jpeg"/><Relationship Id="rId4" Type="http://schemas.openxmlformats.org/officeDocument/2006/relationships/image" Target="../media/image9.jpeg"/><Relationship Id="rId9" Type="http://schemas.openxmlformats.org/officeDocument/2006/relationships/image" Target="../media/image14.jpeg"/><Relationship Id="rId14" Type="http://schemas.openxmlformats.org/officeDocument/2006/relationships/image" Target="../media/image19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jpeg"/><Relationship Id="rId13" Type="http://schemas.openxmlformats.org/officeDocument/2006/relationships/image" Target="../media/image32.jpeg"/><Relationship Id="rId3" Type="http://schemas.openxmlformats.org/officeDocument/2006/relationships/image" Target="../media/image22.jpeg"/><Relationship Id="rId7" Type="http://schemas.openxmlformats.org/officeDocument/2006/relationships/image" Target="../media/image26.jpeg"/><Relationship Id="rId12" Type="http://schemas.openxmlformats.org/officeDocument/2006/relationships/image" Target="../media/image31.jpe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35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5.jpeg"/><Relationship Id="rId11" Type="http://schemas.openxmlformats.org/officeDocument/2006/relationships/image" Target="../media/image30.jpeg"/><Relationship Id="rId5" Type="http://schemas.openxmlformats.org/officeDocument/2006/relationships/image" Target="../media/image24.jpeg"/><Relationship Id="rId15" Type="http://schemas.openxmlformats.org/officeDocument/2006/relationships/image" Target="../media/image34.jpeg"/><Relationship Id="rId10" Type="http://schemas.openxmlformats.org/officeDocument/2006/relationships/image" Target="../media/image29.jpeg"/><Relationship Id="rId4" Type="http://schemas.openxmlformats.org/officeDocument/2006/relationships/image" Target="../media/image23.jpeg"/><Relationship Id="rId9" Type="http://schemas.openxmlformats.org/officeDocument/2006/relationships/image" Target="../media/image28.jpeg"/><Relationship Id="rId14" Type="http://schemas.openxmlformats.org/officeDocument/2006/relationships/image" Target="../media/image3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Автоматизируем звук </a:t>
            </a:r>
            <a:r>
              <a:rPr lang="en-US" dirty="0" smtClean="0"/>
              <a:t>[</a:t>
            </a:r>
            <a:r>
              <a:rPr lang="ru-RU" dirty="0" smtClean="0"/>
              <a:t>Л</a:t>
            </a:r>
            <a:r>
              <a:rPr lang="en-US" dirty="0" smtClean="0"/>
              <a:t>]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Прямоугольник 2"/>
          <p:cNvSpPr/>
          <p:nvPr/>
        </p:nvSpPr>
        <p:spPr>
          <a:xfrm>
            <a:off x="323528" y="1988840"/>
            <a:ext cx="1728192" cy="172819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Прямоугольник 65"/>
          <p:cNvSpPr/>
          <p:nvPr/>
        </p:nvSpPr>
        <p:spPr>
          <a:xfrm>
            <a:off x="2051720" y="1988840"/>
            <a:ext cx="1728192" cy="172819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Прямоугольник 55"/>
          <p:cNvSpPr/>
          <p:nvPr/>
        </p:nvSpPr>
        <p:spPr>
          <a:xfrm>
            <a:off x="2051720" y="260648"/>
            <a:ext cx="1728192" cy="172819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6" name="Прямоугольник 3"/>
          <p:cNvSpPr/>
          <p:nvPr/>
        </p:nvSpPr>
        <p:spPr>
          <a:xfrm>
            <a:off x="2051720" y="3717032"/>
            <a:ext cx="1728192" cy="172819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323528" y="260648"/>
            <a:ext cx="1728192" cy="172819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4"/>
          <p:cNvSpPr/>
          <p:nvPr/>
        </p:nvSpPr>
        <p:spPr>
          <a:xfrm>
            <a:off x="3779912" y="3717032"/>
            <a:ext cx="1728192" cy="172819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1"/>
          <p:cNvSpPr/>
          <p:nvPr/>
        </p:nvSpPr>
        <p:spPr>
          <a:xfrm>
            <a:off x="3779912" y="260648"/>
            <a:ext cx="1728192" cy="172819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Прямоугольник 42"/>
          <p:cNvSpPr/>
          <p:nvPr/>
        </p:nvSpPr>
        <p:spPr>
          <a:xfrm>
            <a:off x="323528" y="3717032"/>
            <a:ext cx="1728192" cy="172819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7" name="Рисунок 16" descr="kartinki-los-dlya-detej-32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7290" r="17873"/>
          <a:stretch>
            <a:fillRect/>
          </a:stretch>
        </p:blipFill>
        <p:spPr>
          <a:xfrm>
            <a:off x="369019" y="125986"/>
            <a:ext cx="1296144" cy="1754187"/>
          </a:xfrm>
          <a:prstGeom prst="rect">
            <a:avLst/>
          </a:prstGeom>
        </p:spPr>
      </p:pic>
      <p:pic>
        <p:nvPicPr>
          <p:cNvPr id="55" name="Лыжи 2" descr="1639310380_54-papik-pro-p-lama-klipart-58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419341" y="4622901"/>
            <a:ext cx="1886067" cy="1414549"/>
          </a:xfrm>
          <a:prstGeom prst="rect">
            <a:avLst/>
          </a:prstGeom>
        </p:spPr>
      </p:pic>
      <p:pic>
        <p:nvPicPr>
          <p:cNvPr id="57" name="Лак" descr="1639310380_54-papik-pro-p-lama-klipart-58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5965" r="9533"/>
          <a:stretch>
            <a:fillRect/>
          </a:stretch>
        </p:blipFill>
        <p:spPr>
          <a:xfrm>
            <a:off x="5724128" y="1052736"/>
            <a:ext cx="1345007" cy="1584176"/>
          </a:xfrm>
          <a:prstGeom prst="rect">
            <a:avLst/>
          </a:prstGeom>
        </p:spPr>
      </p:pic>
      <p:sp>
        <p:nvSpPr>
          <p:cNvPr id="63" name="Прямоугольник 62"/>
          <p:cNvSpPr/>
          <p:nvPr/>
        </p:nvSpPr>
        <p:spPr>
          <a:xfrm>
            <a:off x="3779912" y="1988840"/>
            <a:ext cx="1728192" cy="172819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4" name="Рисунок 63" descr="kartinki-los-dlya-detej-32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5938" r="16998"/>
          <a:stretch>
            <a:fillRect/>
          </a:stretch>
        </p:blipFill>
        <p:spPr>
          <a:xfrm>
            <a:off x="4139952" y="1916832"/>
            <a:ext cx="1152128" cy="1771676"/>
          </a:xfrm>
          <a:prstGeom prst="rect">
            <a:avLst/>
          </a:prstGeom>
        </p:spPr>
      </p:pic>
      <p:pic>
        <p:nvPicPr>
          <p:cNvPr id="65" name="Лодка" descr="kartinki-los-dlya-detej-32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14006"/>
          <a:stretch>
            <a:fillRect/>
          </a:stretch>
        </p:blipFill>
        <p:spPr>
          <a:xfrm>
            <a:off x="6370220" y="2892508"/>
            <a:ext cx="1717662" cy="1152128"/>
          </a:xfrm>
          <a:prstGeom prst="rect">
            <a:avLst/>
          </a:prstGeom>
        </p:spPr>
      </p:pic>
      <p:pic>
        <p:nvPicPr>
          <p:cNvPr id="60" name="Лыжи1" descr="istockphoto-497256919-612x612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031765" y="260648"/>
            <a:ext cx="2112235" cy="1584176"/>
          </a:xfrm>
          <a:prstGeom prst="rect">
            <a:avLst/>
          </a:prstGeom>
        </p:spPr>
      </p:pic>
      <p:pic>
        <p:nvPicPr>
          <p:cNvPr id="34" name="Рисунок 33" descr="loshad20.jpg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21863"/>
          <a:stretch>
            <a:fillRect/>
          </a:stretch>
        </p:blipFill>
        <p:spPr>
          <a:xfrm>
            <a:off x="2231906" y="2334618"/>
            <a:ext cx="1535933" cy="936104"/>
          </a:xfrm>
          <a:prstGeom prst="rect">
            <a:avLst/>
          </a:prstGeom>
        </p:spPr>
      </p:pic>
      <p:pic>
        <p:nvPicPr>
          <p:cNvPr id="42" name="Рисунок 41" descr="kartinki-los-dlya-detej-32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14006"/>
          <a:stretch>
            <a:fillRect/>
          </a:stretch>
        </p:blipFill>
        <p:spPr>
          <a:xfrm>
            <a:off x="334058" y="4077072"/>
            <a:ext cx="1717662" cy="1152128"/>
          </a:xfrm>
          <a:prstGeom prst="rect">
            <a:avLst/>
          </a:prstGeom>
        </p:spPr>
      </p:pic>
      <p:pic>
        <p:nvPicPr>
          <p:cNvPr id="25" name="Рисунок 24" descr="1639310380_54-papik-pro-p-lama-klipart-58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972782" y="574291"/>
            <a:ext cx="1886067" cy="1414549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-2.22222E-6 C -0.01545 0.00602 0.00521 -0.00162 -0.03038 0.00394 C -0.04652 0.00648 -0.06181 0.01042 -0.0783 0.01204 C -0.12049 0.02292 -0.1632 0.02292 -0.20521 0.03449 C -0.24497 0.0456 -0.28334 0.06227 -0.32223 0.07547 C -0.34462 0.08287 -0.37032 0.08334 -0.39341 0.08565 C -0.40452 0.09051 -0.40886 0.09074 -0.4165 0.1 C -0.41494 0.10903 -0.41372 0.11482 -0.4099 0.12246 C -0.41459 0.15023 -0.44844 0.16459 -0.46424 0.17547 C -0.47223 0.18125 -0.48091 0.18449 -0.48907 0.18982 C -0.52553 0.21389 -0.55712 0.23496 -0.59792 0.24074 C -0.62066 0.23935 -0.63612 0.23634 -0.6573 0.23264 C -0.66823 0.23334 -0.67935 0.23241 -0.69011 0.23472 C -0.69341 0.23542 -0.69688 0.24422 -0.69844 0.24676 C -0.70348 0.2544 -0.71112 0.2581 -0.71841 0.26111 C -0.72587 0.2882 -0.73195 0.27986 -0.75955 0.28148 C -0.76441 0.28565 -0.76858 0.2875 -0.77448 0.28959 C -0.77657 0.29028 -0.77882 0.29097 -0.78091 0.29167 C -0.78264 0.29236 -0.78594 0.29398 -0.78594 0.29422 " pathEditMode="relative" rAng="0" ptsTypes="ffffffffffffffffffA">
                                      <p:cBhvr>
                                        <p:cTn id="11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993" y="146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1.48148E-6 C -0.00052 0.01065 -0.00017 0.0213 -0.00156 0.03195 C -0.00538 0.06204 -0.0132 0.06667 -0.02135 0.09815 C -0.0309 0.13449 -0.04149 0.16111 -0.05556 0.19398 C -0.06007 0.20463 -0.09132 0.2419 -0.09948 0.24537 C -0.10556 0.24815 -0.11181 0.24769 -0.11806 0.24954 C -0.15677 0.26158 -0.18264 0.26898 -0.22292 0.27292 C -0.22934 0.27616 -0.23212 0.28241 -0.23733 0.28796 C -0.23906 0.28982 -0.24115 0.29028 -0.24306 0.29236 C -0.24931 0.29931 -0.25504 0.30764 -0.26285 0.31134 C -0.26823 0.31968 -0.27361 0.32408 -0.27986 0.33079 C -0.28229 0.33333 -0.28438 0.33704 -0.28698 0.33935 C -0.29236 0.34398 -0.30208 0.34537 -0.30816 0.34792 C -0.3158 0.35833 -0.3224 0.3625 -0.33108 0.36921 C -0.34757 0.38195 -0.3559 0.39074 -0.375 0.39491 C -0.37986 0.39722 -0.37813 0.3956 -0.38056 0.39908 " pathEditMode="relative" rAng="0" ptsTypes="fffffffffffffffA">
                                      <p:cBhvr>
                                        <p:cTn id="33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028" y="199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83333E-6 -2.59259E-6 C -0.02882 -0.03843 -0.04148 -0.07361 -0.05608 -0.12523 C -0.06337 -0.15139 -0.07048 -0.17662 -0.0743 -0.20394 C -0.07551 -0.23449 -0.07847 -0.26435 -0.08038 -0.29491 C -0.08142 -0.32593 -0.07343 -0.35972 -0.08333 -0.38773 C -0.08767 -0.4 -0.10365 -0.38982 -0.11372 -0.38982 C -0.13542 -0.38982 -0.15712 -0.38843 -0.17882 -0.38773 C -0.20087 -0.37338 -0.22083 -0.36991 -0.24549 -0.36759 C -0.24826 -0.36412 -0.25191 -0.36157 -0.25451 -0.35764 C -0.26979 -0.33426 -0.2533 -0.35116 -0.26528 -0.34329 C -0.2724 -0.33866 -0.26701 -0.33935 -0.27274 -0.33935 " pathEditMode="relative" ptsTypes="ffffffffffA">
                                      <p:cBhvr>
                                        <p:cTn id="42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3.7037E-7 C -0.02309 -0.00463 0.00208 0.00162 -0.02118 -0.0081 C -0.04323 -0.01736 -0.06667 -0.02361 -0.08785 -0.03634 C -0.12865 -0.06088 -0.16528 -0.09514 -0.20608 -0.11921 C -0.21111 -0.11852 -0.21684 -0.12106 -0.22118 -0.11736 C -0.22379 -0.11504 -0.22136 -0.10879 -0.22275 -0.10509 C -0.22361 -0.10301 -0.22587 -0.10277 -0.22726 -0.10115 C -0.23629 -0.0912 -0.24375 -0.08981 -0.25452 -0.08495 C -0.26563 -0.08565 -0.27691 -0.08449 -0.28785 -0.08703 C -0.28941 -0.0875 -0.28837 -0.09166 -0.28941 -0.09305 C -0.29202 -0.09652 -0.29549 -0.09838 -0.29844 -0.10115 C -0.29966 -0.10231 -0.30157 -0.10509 -0.30157 -0.10509 " pathEditMode="relative" ptsTypes="fffffffffffA">
                                      <p:cBhvr>
                                        <p:cTn id="50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Прямоугольник 45"/>
          <p:cNvSpPr/>
          <p:nvPr/>
        </p:nvSpPr>
        <p:spPr>
          <a:xfrm>
            <a:off x="4572000" y="3140968"/>
            <a:ext cx="1296144" cy="12961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4" name="Рисунок 23" descr="istockphoto-497256919-612x612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788024" y="3284984"/>
            <a:ext cx="1080119" cy="901864"/>
          </a:xfrm>
          <a:prstGeom prst="rect">
            <a:avLst/>
          </a:prstGeom>
        </p:spPr>
      </p:pic>
      <p:sp>
        <p:nvSpPr>
          <p:cNvPr id="30" name="Прямоугольник 29"/>
          <p:cNvSpPr/>
          <p:nvPr/>
        </p:nvSpPr>
        <p:spPr>
          <a:xfrm>
            <a:off x="323528" y="260648"/>
            <a:ext cx="1296144" cy="12961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Рисунок 13" descr="loshad20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95536" y="332656"/>
            <a:ext cx="1224136" cy="1098225"/>
          </a:xfrm>
          <a:prstGeom prst="rect">
            <a:avLst/>
          </a:prstGeom>
        </p:spPr>
      </p:pic>
      <p:sp>
        <p:nvSpPr>
          <p:cNvPr id="35" name="Прямоугольник 34"/>
          <p:cNvSpPr/>
          <p:nvPr/>
        </p:nvSpPr>
        <p:spPr>
          <a:xfrm>
            <a:off x="3275856" y="260648"/>
            <a:ext cx="1296144" cy="12961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4572000" y="260648"/>
            <a:ext cx="1296144" cy="12961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323528" y="3140968"/>
            <a:ext cx="1296144" cy="12961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Прямоугольник 42"/>
          <p:cNvSpPr/>
          <p:nvPr/>
        </p:nvSpPr>
        <p:spPr>
          <a:xfrm>
            <a:off x="3275856" y="3140968"/>
            <a:ext cx="1296144" cy="12961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>
            <a:off x="3275856" y="4437112"/>
            <a:ext cx="1296144" cy="12961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3" name="Рисунок 22" descr="istockphoto-497256919-612x612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419872" y="404664"/>
            <a:ext cx="1152127" cy="961989"/>
          </a:xfrm>
          <a:prstGeom prst="rect">
            <a:avLst/>
          </a:prstGeom>
        </p:spPr>
      </p:pic>
      <p:pic>
        <p:nvPicPr>
          <p:cNvPr id="17" name="Рисунок 16" descr="kartinki-los-dlya-detej-32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572000" y="404664"/>
            <a:ext cx="1280385" cy="952128"/>
          </a:xfrm>
          <a:prstGeom prst="rect">
            <a:avLst/>
          </a:prstGeom>
        </p:spPr>
      </p:pic>
      <p:pic>
        <p:nvPicPr>
          <p:cNvPr id="21" name="Рисунок 20" descr="1639310380_54-papik-pro-p-lama-klipart-58.jpg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23528" y="3212976"/>
            <a:ext cx="1224136" cy="1181419"/>
          </a:xfrm>
          <a:prstGeom prst="rect">
            <a:avLst/>
          </a:prstGeom>
        </p:spPr>
      </p:pic>
      <p:pic>
        <p:nvPicPr>
          <p:cNvPr id="20" name="Рисунок 19" descr="1639310380_54-papik-pro-p-lama-klipart-58.jpg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275856" y="4437112"/>
            <a:ext cx="1240023" cy="1196752"/>
          </a:xfrm>
          <a:prstGeom prst="rect">
            <a:avLst/>
          </a:prstGeom>
        </p:spPr>
      </p:pic>
      <p:sp>
        <p:nvSpPr>
          <p:cNvPr id="44" name="Прямоугольник 43"/>
          <p:cNvSpPr/>
          <p:nvPr/>
        </p:nvSpPr>
        <p:spPr>
          <a:xfrm>
            <a:off x="4572000" y="4437112"/>
            <a:ext cx="1296144" cy="12961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5" name="Рисунок 14" descr="loshad20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572000" y="4509120"/>
            <a:ext cx="1224136" cy="1098225"/>
          </a:xfrm>
          <a:prstGeom prst="rect">
            <a:avLst/>
          </a:prstGeom>
        </p:spPr>
      </p:pic>
      <p:pic>
        <p:nvPicPr>
          <p:cNvPr id="47" name="Рисунок 46" descr="kartinki-los-dlya-detej-32.jpg"/>
          <p:cNvPicPr>
            <a:picLocks noChangeAspect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228184" y="332656"/>
            <a:ext cx="1377219" cy="1024136"/>
          </a:xfrm>
          <a:prstGeom prst="rect">
            <a:avLst/>
          </a:prstGeom>
        </p:spPr>
      </p:pic>
      <p:sp>
        <p:nvSpPr>
          <p:cNvPr id="49" name="Прямоугольник 48"/>
          <p:cNvSpPr/>
          <p:nvPr/>
        </p:nvSpPr>
        <p:spPr>
          <a:xfrm>
            <a:off x="1619672" y="3140968"/>
            <a:ext cx="1296144" cy="12961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48" name="Рисунок 47" descr="loshad20.jpg"/>
          <p:cNvPicPr>
            <a:picLocks noChangeAspect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524328" y="548680"/>
            <a:ext cx="1368152" cy="1227428"/>
          </a:xfrm>
          <a:prstGeom prst="rect">
            <a:avLst/>
          </a:prstGeom>
        </p:spPr>
      </p:pic>
      <p:sp>
        <p:nvSpPr>
          <p:cNvPr id="51" name="Прямоугольник 50"/>
          <p:cNvSpPr/>
          <p:nvPr/>
        </p:nvSpPr>
        <p:spPr>
          <a:xfrm>
            <a:off x="3275856" y="1556792"/>
            <a:ext cx="1296144" cy="12961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52" name="Рисунок 51" descr="loshad20.jpg"/>
          <p:cNvPicPr>
            <a:picLocks noChangeAspect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012160" y="5085184"/>
            <a:ext cx="1440160" cy="1292029"/>
          </a:xfrm>
          <a:prstGeom prst="rect">
            <a:avLst/>
          </a:prstGeom>
        </p:spPr>
      </p:pic>
      <p:sp>
        <p:nvSpPr>
          <p:cNvPr id="54" name="Прямоугольник 53"/>
          <p:cNvSpPr/>
          <p:nvPr/>
        </p:nvSpPr>
        <p:spPr>
          <a:xfrm>
            <a:off x="4572000" y="1556792"/>
            <a:ext cx="1296144" cy="12961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5" name="Рисунок 54" descr="1639310380_54-papik-pro-p-lama-klipart-58.jpg"/>
          <p:cNvPicPr>
            <a:picLocks noChangeAspect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596336" y="3645024"/>
            <a:ext cx="1248729" cy="1205154"/>
          </a:xfrm>
          <a:prstGeom prst="rect">
            <a:avLst/>
          </a:prstGeom>
        </p:spPr>
      </p:pic>
      <p:sp>
        <p:nvSpPr>
          <p:cNvPr id="56" name="Прямоугольник 55"/>
          <p:cNvSpPr/>
          <p:nvPr/>
        </p:nvSpPr>
        <p:spPr>
          <a:xfrm>
            <a:off x="1619672" y="260648"/>
            <a:ext cx="1296144" cy="12961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7" name="Рисунок 56" descr="1639310380_54-papik-pro-p-lama-klipart-58.jpg"/>
          <p:cNvPicPr>
            <a:picLocks noChangeAspect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300192" y="1556792"/>
            <a:ext cx="1440160" cy="1389904"/>
          </a:xfrm>
          <a:prstGeom prst="rect">
            <a:avLst/>
          </a:prstGeom>
        </p:spPr>
      </p:pic>
      <p:sp>
        <p:nvSpPr>
          <p:cNvPr id="59" name="Прямоугольник 58"/>
          <p:cNvSpPr/>
          <p:nvPr/>
        </p:nvSpPr>
        <p:spPr>
          <a:xfrm>
            <a:off x="323528" y="1556792"/>
            <a:ext cx="1296144" cy="12961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1619672" y="4437112"/>
            <a:ext cx="1296144" cy="12961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2" name="Рисунок 61" descr="istockphoto-497256919-612x612.jpg"/>
          <p:cNvPicPr>
            <a:picLocks noChangeAspect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228184" y="3501008"/>
            <a:ext cx="1520412" cy="1269495"/>
          </a:xfrm>
          <a:prstGeom prst="rect">
            <a:avLst/>
          </a:prstGeom>
        </p:spPr>
      </p:pic>
      <p:sp>
        <p:nvSpPr>
          <p:cNvPr id="63" name="Прямоугольник 62"/>
          <p:cNvSpPr/>
          <p:nvPr/>
        </p:nvSpPr>
        <p:spPr>
          <a:xfrm>
            <a:off x="323528" y="4437112"/>
            <a:ext cx="1296144" cy="12961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4" name="Рисунок 63" descr="kartinki-los-dlya-detej-32.jpg"/>
          <p:cNvPicPr>
            <a:picLocks noChangeAspect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51520" y="4581128"/>
            <a:ext cx="1431808" cy="1064730"/>
          </a:xfrm>
          <a:prstGeom prst="rect">
            <a:avLst/>
          </a:prstGeom>
        </p:spPr>
      </p:pic>
      <p:sp>
        <p:nvSpPr>
          <p:cNvPr id="66" name="Прямоугольник 65"/>
          <p:cNvSpPr/>
          <p:nvPr/>
        </p:nvSpPr>
        <p:spPr>
          <a:xfrm>
            <a:off x="1619672" y="1556792"/>
            <a:ext cx="1296144" cy="12961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5" name="Рисунок 64" descr="kartinki-los-dlya-detej-32.jpg"/>
          <p:cNvPicPr>
            <a:picLocks noChangeAspect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531664" y="5085184"/>
            <a:ext cx="1612336" cy="1198975"/>
          </a:xfrm>
          <a:prstGeom prst="rect">
            <a:avLst/>
          </a:prstGeom>
        </p:spPr>
      </p:pic>
      <p:pic>
        <p:nvPicPr>
          <p:cNvPr id="60" name="Рисунок 59" descr="istockphoto-497256919-612x612.jpg"/>
          <p:cNvPicPr>
            <a:picLocks noChangeAspect="1"/>
          </p:cNvPicPr>
          <p:nvPr/>
        </p:nvPicPr>
        <p:blipFill>
          <a:blip r:embed="rId1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631832" y="2132856"/>
            <a:ext cx="1512168" cy="1262611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1.85185E-6 L -0.31944 0.41875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000" y="20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7.40741E-7 L -0.65347 0.32801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700" y="16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4.44444E-6 L -0.64184 0.37246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100" y="18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96296E-6 L -0.32014 -0.29768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000" y="-14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1.85185E-6 L -0.30694 -0.50371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300" y="-25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4.81481E-6 L -0.64809 -0.497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400" y="-24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"/>
                            </p:stCondLst>
                            <p:childTnLst>
                              <p:par>
                                <p:cTn id="5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7.40741E-7 L -0.65018 -0.26042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500" y="-13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0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7.40741E-7 L -0.50399 -0.19583 " pathEditMode="relative" rAng="0" ptsTypes="AA">
                                      <p:cBhvr>
                                        <p:cTn id="75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200" y="-9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Прямоугольник 5"/>
          <p:cNvSpPr/>
          <p:nvPr/>
        </p:nvSpPr>
        <p:spPr>
          <a:xfrm>
            <a:off x="323528" y="1556792"/>
            <a:ext cx="1296144" cy="12961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4355976" y="260648"/>
            <a:ext cx="1296144" cy="12961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51" name="Прямоугольник 4"/>
          <p:cNvSpPr/>
          <p:nvPr/>
        </p:nvSpPr>
        <p:spPr>
          <a:xfrm>
            <a:off x="3131840" y="4437112"/>
            <a:ext cx="1296144" cy="12961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66" name="Прямоугольник 65"/>
          <p:cNvSpPr/>
          <p:nvPr/>
        </p:nvSpPr>
        <p:spPr>
          <a:xfrm>
            <a:off x="1619672" y="1556792"/>
            <a:ext cx="1296144" cy="12961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Прямоугольник 6"/>
          <p:cNvSpPr/>
          <p:nvPr/>
        </p:nvSpPr>
        <p:spPr>
          <a:xfrm>
            <a:off x="1619672" y="260648"/>
            <a:ext cx="1296144" cy="12961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Прямоугольник 45"/>
          <p:cNvSpPr/>
          <p:nvPr/>
        </p:nvSpPr>
        <p:spPr>
          <a:xfrm>
            <a:off x="1619672" y="3140968"/>
            <a:ext cx="1296144" cy="12961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4" name="Рисунок 23" descr="istockphoto-497256919-612x612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691680" y="3356992"/>
            <a:ext cx="1280304" cy="779918"/>
          </a:xfrm>
          <a:prstGeom prst="rect">
            <a:avLst/>
          </a:prstGeom>
        </p:spPr>
      </p:pic>
      <p:sp>
        <p:nvSpPr>
          <p:cNvPr id="30" name="Прямоугольник 7"/>
          <p:cNvSpPr/>
          <p:nvPr/>
        </p:nvSpPr>
        <p:spPr>
          <a:xfrm>
            <a:off x="323528" y="260648"/>
            <a:ext cx="1296144" cy="12961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"/>
          <p:cNvSpPr/>
          <p:nvPr/>
        </p:nvSpPr>
        <p:spPr>
          <a:xfrm>
            <a:off x="3131840" y="3140968"/>
            <a:ext cx="1296144" cy="12961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4427984" y="3140968"/>
            <a:ext cx="1296144" cy="12961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2"/>
          <p:cNvSpPr/>
          <p:nvPr/>
        </p:nvSpPr>
        <p:spPr>
          <a:xfrm>
            <a:off x="3059832" y="260648"/>
            <a:ext cx="1296144" cy="12961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Прямоугольник 42"/>
          <p:cNvSpPr/>
          <p:nvPr/>
        </p:nvSpPr>
        <p:spPr>
          <a:xfrm>
            <a:off x="323528" y="3140968"/>
            <a:ext cx="1296144" cy="12961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>
            <a:off x="323528" y="4437112"/>
            <a:ext cx="1296144" cy="12961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7" name="Рисунок 16" descr="kartinki-los-dlya-detej-3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572000" y="3140968"/>
            <a:ext cx="936104" cy="1291045"/>
          </a:xfrm>
          <a:prstGeom prst="rect">
            <a:avLst/>
          </a:prstGeom>
        </p:spPr>
      </p:pic>
      <p:pic>
        <p:nvPicPr>
          <p:cNvPr id="21" name="Рисунок 20" descr="1639310380_54-papik-pro-p-lama-klipart-58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355976" y="332656"/>
            <a:ext cx="1181419" cy="1181419"/>
          </a:xfrm>
          <a:prstGeom prst="rect">
            <a:avLst/>
          </a:prstGeom>
        </p:spPr>
      </p:pic>
      <p:pic>
        <p:nvPicPr>
          <p:cNvPr id="20" name="Рисунок 19" descr="1639310380_54-papik-pro-p-lama-klipart-58.jpg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45163" y="4437112"/>
            <a:ext cx="1196752" cy="1196752"/>
          </a:xfrm>
          <a:prstGeom prst="rect">
            <a:avLst/>
          </a:prstGeom>
        </p:spPr>
      </p:pic>
      <p:sp>
        <p:nvSpPr>
          <p:cNvPr id="44" name="Прямоугольник 1"/>
          <p:cNvSpPr/>
          <p:nvPr/>
        </p:nvSpPr>
        <p:spPr>
          <a:xfrm>
            <a:off x="1619672" y="4437112"/>
            <a:ext cx="1296144" cy="12961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5" name="Рисунок 14" descr="loshad20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58491" y="3212976"/>
            <a:ext cx="1098225" cy="1098225"/>
          </a:xfrm>
          <a:prstGeom prst="rect">
            <a:avLst/>
          </a:prstGeom>
        </p:spPr>
      </p:pic>
      <p:pic>
        <p:nvPicPr>
          <p:cNvPr id="47" name="Рисунок 46" descr="kartinki-los-dlya-detej-32.jpg"/>
          <p:cNvPicPr>
            <a:picLocks noChangeAspect="1"/>
          </p:cNvPicPr>
          <p:nvPr/>
        </p:nvPicPr>
        <p:blipFill>
          <a:blip r:embed="rId8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545506" y="332656"/>
            <a:ext cx="978822" cy="1349960"/>
          </a:xfrm>
          <a:prstGeom prst="rect">
            <a:avLst/>
          </a:prstGeom>
        </p:spPr>
      </p:pic>
      <p:pic>
        <p:nvPicPr>
          <p:cNvPr id="52" name="Рисунок 51" descr="loshad20.jpg"/>
          <p:cNvPicPr>
            <a:picLocks noChangeAspect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086225" y="5085184"/>
            <a:ext cx="1292029" cy="1292029"/>
          </a:xfrm>
          <a:prstGeom prst="rect">
            <a:avLst/>
          </a:prstGeom>
        </p:spPr>
      </p:pic>
      <p:pic>
        <p:nvPicPr>
          <p:cNvPr id="48" name="Рисунок 47" descr="loshad20.jpg"/>
          <p:cNvPicPr>
            <a:picLocks noChangeAspect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319146" y="620688"/>
            <a:ext cx="1573334" cy="958422"/>
          </a:xfrm>
          <a:prstGeom prst="rect">
            <a:avLst/>
          </a:prstGeom>
        </p:spPr>
      </p:pic>
      <p:sp>
        <p:nvSpPr>
          <p:cNvPr id="54" name="Прямоугольник 53"/>
          <p:cNvSpPr/>
          <p:nvPr/>
        </p:nvSpPr>
        <p:spPr>
          <a:xfrm>
            <a:off x="4427984" y="4437112"/>
            <a:ext cx="1296144" cy="12961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5" name="Рисунок 54" descr="1639310380_54-papik-pro-p-lama-klipart-58.jpg"/>
          <p:cNvPicPr>
            <a:picLocks noChangeAspect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618123" y="3645024"/>
            <a:ext cx="1205154" cy="1205154"/>
          </a:xfrm>
          <a:prstGeom prst="rect">
            <a:avLst/>
          </a:prstGeom>
        </p:spPr>
      </p:pic>
      <p:pic>
        <p:nvPicPr>
          <p:cNvPr id="57" name="Рисунок 56" descr="1639310380_54-papik-pro-p-lama-klipart-58.jpg"/>
          <p:cNvPicPr>
            <a:picLocks noChangeAspect="1"/>
          </p:cNvPicPr>
          <p:nvPr/>
        </p:nvPicPr>
        <p:blipFill>
          <a:blip r:embed="rId1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228346" y="2069209"/>
            <a:ext cx="1007785" cy="1389904"/>
          </a:xfrm>
          <a:prstGeom prst="rect">
            <a:avLst/>
          </a:prstGeom>
        </p:spPr>
      </p:pic>
      <p:sp>
        <p:nvSpPr>
          <p:cNvPr id="61" name="Прямоугольник 60"/>
          <p:cNvSpPr/>
          <p:nvPr/>
        </p:nvSpPr>
        <p:spPr>
          <a:xfrm>
            <a:off x="4355976" y="1556792"/>
            <a:ext cx="1296144" cy="12961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2" name="Рисунок 61" descr="istockphoto-497256919-612x612.jpg"/>
          <p:cNvPicPr>
            <a:picLocks noChangeAspect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084168" y="3584933"/>
            <a:ext cx="1664428" cy="1013914"/>
          </a:xfrm>
          <a:prstGeom prst="rect">
            <a:avLst/>
          </a:prstGeom>
        </p:spPr>
      </p:pic>
      <p:sp>
        <p:nvSpPr>
          <p:cNvPr id="63" name="Прямоугольник 62"/>
          <p:cNvSpPr/>
          <p:nvPr/>
        </p:nvSpPr>
        <p:spPr>
          <a:xfrm>
            <a:off x="3059832" y="1556792"/>
            <a:ext cx="1296144" cy="12961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4" name="Рисунок 63" descr="kartinki-los-dlya-detej-32.jp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3317723" y="1628800"/>
            <a:ext cx="824220" cy="1136738"/>
          </a:xfrm>
          <a:prstGeom prst="rect">
            <a:avLst/>
          </a:prstGeom>
        </p:spPr>
      </p:pic>
      <p:pic>
        <p:nvPicPr>
          <p:cNvPr id="65" name="Рисунок 64" descr="kartinki-los-dlya-detej-32.jpg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630921" y="1579110"/>
            <a:ext cx="1198975" cy="1198975"/>
          </a:xfrm>
          <a:prstGeom prst="rect">
            <a:avLst/>
          </a:prstGeom>
        </p:spPr>
      </p:pic>
      <p:pic>
        <p:nvPicPr>
          <p:cNvPr id="60" name="Рисунок 59" descr="istockphoto-497256919-612x612.jpg"/>
          <p:cNvPicPr>
            <a:picLocks noChangeAspect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756610" y="2132856"/>
            <a:ext cx="1262611" cy="1262611"/>
          </a:xfrm>
          <a:prstGeom prst="rect">
            <a:avLst/>
          </a:prstGeom>
        </p:spPr>
      </p:pic>
      <p:pic>
        <p:nvPicPr>
          <p:cNvPr id="23" name="Рисунок 22" descr="istockphoto-497256919-612x612.jpg"/>
          <p:cNvPicPr>
            <a:picLocks noChangeAspect="1"/>
          </p:cNvPicPr>
          <p:nvPr/>
        </p:nvPicPr>
        <p:blipFill>
          <a:blip r:embed="rId1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427984" y="4653136"/>
            <a:ext cx="1247451" cy="759905"/>
          </a:xfrm>
          <a:prstGeom prst="rect">
            <a:avLst/>
          </a:prstGeom>
        </p:spPr>
      </p:pic>
      <p:pic>
        <p:nvPicPr>
          <p:cNvPr id="34" name="Рисунок 33" descr="loshad20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397572" y="1682616"/>
            <a:ext cx="1098225" cy="1098225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5 -0.00046 C -0.0316 0.00671 0.02639 -0.00602 -0.06788 0.00324 C -0.08628 0.00486 -0.12986 0.03611 -0.13368 0.03912 C -0.16632 0.06528 -0.20295 0.09167 -0.21493 0.14074 C -0.22101 0.16667 -0.22153 0.18079 -0.22413 0.20695 C -0.21962 0.22315 -0.22934 0.24884 -0.23489 0.2632 C -0.25104 0.3044 -0.28212 0.36505 -0.30694 0.39537 C -0.31719 0.4081 -0.33229 0.43079 -0.3467 0.43889 C -0.36562 0.44954 -0.34601 0.43449 -0.36528 0.45023 C -0.36684 0.45139 -0.36979 0.45394 -0.36979 0.45417 C -0.37135 0.45718 -0.37239 0.46065 -0.3743 0.46343 C -0.37778 0.46852 -0.38455 0.47269 -0.38819 0.47847 C -0.39167 0.48403 -0.39323 0.49028 -0.39739 0.4956 C -0.3993 0.50463 -0.40382 0.51389 -0.40799 0.52176 C -0.41128 0.52778 -0.41319 0.53657 -0.41875 0.53866 C -0.43055 0.54329 -0.425 0.54144 -0.43559 0.54445 C -0.4493 0.55255 -0.46024 0.55556 -0.47552 0.55764 C -0.48802 0.56296 -0.46805 0.55486 -0.49236 0.56111 C -0.49549 0.56204 -0.50156 0.56505 -0.50156 0.56528 C -0.5026 0.56644 -0.50382 0.56759 -0.50469 0.56875 C -0.5059 0.5706 -0.50642 0.57292 -0.50764 0.57431 C -0.51302 0.58102 -0.52222 0.58403 -0.52917 0.58403 " pathEditMode="relative" rAng="0" ptsTypes="fffffffffffffffffffffA">
                                      <p:cBhvr>
                                        <p:cTn id="11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104" y="289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5E-6 2.59259E-6 C -0.06562 -0.03542 -0.12013 -0.1213 -0.1394 -0.21227 C -0.14739 -0.25 -0.14895 -0.272 -0.15312 -0.30926 C -0.1526 -0.33357 -0.15364 -0.35788 -0.15156 -0.38195 C -0.15104 -0.38843 -0.14149 -0.39607 -0.14548 -0.4 C -0.15329 -0.40764 -0.16475 -0.40278 -0.1743 -0.40417 C -0.20381 -0.41713 -0.23107 -0.42246 -0.26215 -0.42639 C -0.26614 -0.42778 -0.27065 -0.42778 -0.2743 -0.43033 C -0.27551 -0.43125 -0.27604 -0.43357 -0.27725 -0.4345 C -0.27812 -0.43519 -0.28767 -0.43843 -0.28784 -0.43843 C -0.29756 -0.45139 -0.31284 -0.45255 -0.32586 -0.45463 C -0.3269 -0.45695 -0.32968 -0.4632 -0.33176 -0.46482 C -0.33697 -0.46899 -0.33645 -0.46389 -0.33645 -0.46875 " pathEditMode="relative" ptsTypes="ffffffffffffA">
                                      <p:cBhvr>
                                        <p:cTn id="19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4.81481E-6 C -0.00712 -0.00208 -0.01424 -0.00324 -0.02118 -0.00602 C -0.0309 -0.01018 -0.03854 -0.0206 -0.04687 -0.02824 C -0.08003 -0.05879 -0.10729 -0.10023 -0.12882 -0.14537 C -0.13559 -0.15949 -0.14583 -0.18287 -0.15156 -0.19791 C -0.15746 -0.21365 -0.16128 -0.23032 -0.17274 -0.24027 C -0.17569 -0.22731 -0.18767 -0.22338 -0.19687 -0.22014 C -0.20347 -0.22083 -0.21024 -0.2206 -0.21667 -0.22222 C -0.22795 -0.22523 -0.23403 -0.23773 -0.24392 -0.24236 C -0.24826 -0.24838 -0.25521 -0.25162 -0.26059 -0.25648 C -0.26215 -0.25787 -0.2651 -0.26065 -0.2651 -0.26065 C -0.26979 -0.27291 -0.27465 -0.28078 -0.2849 -0.28472 C -0.28976 -0.29143 -0.29635 -0.29259 -0.30295 -0.2949 C -0.30833 -0.30185 -0.30469 -0.29815 -0.3151 -0.30301 C -0.31667 -0.3037 -0.31962 -0.30509 -0.31962 -0.30509 C -0.32066 -0.30648 -0.32274 -0.30902 -0.32274 -0.30902 " pathEditMode="relative" ptsTypes="fffffffffffffffA">
                                      <p:cBhvr>
                                        <p:cTn id="27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7.40741E-7 C -0.03281 0.00255 -0.06597 0.00069 -0.09809 0.00764 C -0.12604 0.01366 -0.15226 0.02847 -0.17934 0.03866 C -0.20191 0.04722 -0.22431 0.05787 -0.2474 0.06366 C -0.28941 0.07407 -0.33594 0.09074 -0.36858 0.12546 C -0.38507 0.14305 -0.39427 0.16528 -0.40521 0.1875 C -0.41198 0.20116 -0.42344 0.20995 -0.43177 0.22222 C -0.43663 0.2294 -0.44393 0.24421 -0.45 0.25139 C -0.4507 0.2544 -0.45087 0.25764 -0.45174 0.26088 C -0.45261 0.26343 -0.45452 0.26597 -0.45504 0.26852 C -0.46129 0.29491 -0.454 0.28079 -0.46163 0.29375 C -0.46771 0.32824 -0.48386 0.35231 -0.51476 0.35764 C -0.5165 0.35833 -0.51962 0.35949 -0.51962 0.35949 " pathEditMode="relative" rAng="0" ptsTypes="ffffffffffffA">
                                      <p:cBhvr>
                                        <p:cTn id="35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990" y="179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4.07407E-6 C -0.02465 0.00833 -0.05399 -0.01088 -0.07726 -0.01805 C -0.14861 -0.04005 -0.1099 -0.02662 -0.17726 -0.03819 C -0.21997 -0.0456 -0.26198 -0.05833 -0.30451 -0.06667 C -0.34375 -0.0831 -0.34879 -0.08148 -0.39097 -0.07454 C -0.41181 -0.0787 -0.43212 -0.08079 -0.45313 -0.08264 C -0.46372 -0.08472 -0.47431 -0.0875 -0.4849 -0.08889 C -0.49601 -0.09028 -0.50712 -0.08889 -0.5184 -0.09074 C -0.53889 -0.09398 -0.55955 -0.09977 -0.58038 -0.10301 C -0.58559 -0.10093 -0.59115 -0.10069 -0.59549 -0.09676 C -0.59705 -0.09537 -0.59913 -0.08403 -0.6 -0.08079 C -0.60313 -0.06944 -0.60642 -0.0581 -0.6092 -0.0463 C -0.61076 -0.03981 -0.61146 -0.03241 -0.61372 -0.02616 C -0.61858 -0.01296 -0.6257 -0.0081 -0.63333 0.00208 C -0.63507 0.0044 -0.63576 0.0081 -0.63785 0.01019 C -0.64132 0.01366 -0.66285 0.0287 -0.66823 0.03032 C -0.67465 0.03611 -0.6816 0.04097 -0.68785 0.04653 C -0.68906 0.04769 -0.68976 0.04977 -0.69097 0.0507 C -0.69531 0.05394 -0.70017 0.05579 -0.70451 0.0588 C -0.71024 0.06829 -0.71007 0.07315 -0.71372 0.08287 C -0.71649 0.09051 -0.71997 0.09769 -0.72274 0.10509 C -0.73438 0.13588 -0.75365 0.16134 -0.77882 0.16991 C -0.77986 0.17199 -0.78021 0.175 -0.78195 0.17593 C -0.78351 0.17662 -0.7849 0.17384 -0.78646 0.17384 C -0.79097 0.17384 -0.79549 0.17593 -0.8 0.17593 " pathEditMode="relative" ptsTypes="ffffffffffffffffffffffffA">
                                      <p:cBhvr>
                                        <p:cTn id="43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6 2.59259E-6 C -0.03091 -0.01505 -0.00938 -0.00347 -0.05452 -0.03426 C -0.08282 -0.05347 -0.0941 -0.05972 -0.12275 -0.08287 C -0.16546 -0.11736 -0.20365 -0.16088 -0.2408 -0.20393 C -0.25018 -0.21481 -0.28108 -0.21643 -0.29237 -0.22014 C -0.32501 -0.23079 -0.35695 -0.24977 -0.38629 -0.2706 C -0.41285 -0.28935 -0.43872 -0.30995 -0.46511 -0.32917 C -0.47692 -0.33773 -0.48542 -0.34653 -0.49844 -0.34954 C -0.51459 -0.34306 -0.53143 -0.33796 -0.54688 -0.32917 C -0.55209 -0.32616 -0.55678 -0.32153 -0.56216 -0.31921 C -0.57049 -0.31574 -0.58646 -0.31435 -0.59549 -0.31319 C -0.62848 -0.31412 -0.66025 -0.31343 -0.69237 -0.32315 C -0.69844 -0.33403 -0.70001 -0.34653 -0.70296 -0.35949 C -0.70174 -0.40116 -0.70087 -0.40208 -0.69688 -0.43634 C -0.69567 -0.44653 -0.69601 -0.45694 -0.69393 -0.46667 C -0.69289 -0.47176 -0.68056 -0.47731 -0.67726 -0.4787 C -0.67501 -0.48171 -0.67188 -0.4838 -0.66962 -0.48681 C -0.66615 -0.49143 -0.66771 -0.49352 -0.66355 -0.49699 C -0.65365 -0.50509 -0.66372 -0.49282 -0.65608 -0.50301 " pathEditMode="relative" ptsTypes="ffffffffffffffffffA">
                                      <p:cBhvr>
                                        <p:cTn id="51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67362E-19 -5.55556E-6 C -0.0158 -0.02385 -0.02309 -0.05116 -0.03472 -0.07871 C -0.04375 -0.10024 -0.05295 -0.12176 -0.06198 -0.14329 C -0.06545 -0.15139 -0.06597 -0.16158 -0.06962 -0.16968 C -0.07604 -0.18403 -0.08819 -0.19306 -0.1 -0.19584 C -0.12743 -0.16876 -0.1625 -0.16829 -0.19531 -0.16366 C -0.27864 -0.16783 -0.35764 -0.16366 -0.43472 -0.20996 C -0.45 -0.21922 -0.48785 -0.25093 -0.50295 -0.26667 C -0.51302 -0.27732 -0.53177 -0.30093 -0.53177 -0.30093 C -0.53923 -0.29098 -0.53941 -0.27801 -0.54531 -0.26667 C -0.55087 -0.25579 -0.55816 -0.24376 -0.56667 -0.23635 C -0.5684 -0.23473 -0.57587 -0.23288 -0.57726 -0.23218 C -0.58281 -0.2294 -0.58819 -0.22663 -0.59392 -0.22408 C -0.60104 -0.22547 -0.60816 -0.2257 -0.6151 -0.22825 C -0.62239 -0.23102 -0.62621 -0.24144 -0.63472 -0.24445 C -0.63958 -0.2507 -0.64496 -0.25788 -0.65139 -0.26042 C -0.65486 -0.26505 -0.65451 -0.26274 -0.65451 -0.26667 " pathEditMode="relative" ptsTypes="ffffffffffffffffA">
                                      <p:cBhvr>
                                        <p:cTn id="59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439</TotalTime>
  <Words>10</Words>
  <Application>Microsoft Office PowerPoint</Application>
  <PresentationFormat>Экран (4:3)</PresentationFormat>
  <Paragraphs>6</Paragraphs>
  <Slides>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Автоматизируем звук [Л]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46</cp:revision>
  <dcterms:created xsi:type="dcterms:W3CDTF">2022-11-04T15:24:54Z</dcterms:created>
  <dcterms:modified xsi:type="dcterms:W3CDTF">2023-12-02T10:12:39Z</dcterms:modified>
</cp:coreProperties>
</file>