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5" r:id="rId4"/>
    <p:sldId id="267" r:id="rId5"/>
    <p:sldId id="268" r:id="rId6"/>
    <p:sldId id="307" r:id="rId7"/>
    <p:sldId id="269" r:id="rId8"/>
    <p:sldId id="300" r:id="rId9"/>
    <p:sldId id="270" r:id="rId10"/>
    <p:sldId id="293" r:id="rId11"/>
    <p:sldId id="271" r:id="rId12"/>
    <p:sldId id="287" r:id="rId13"/>
    <p:sldId id="272" r:id="rId14"/>
    <p:sldId id="291" r:id="rId15"/>
    <p:sldId id="274" r:id="rId16"/>
    <p:sldId id="301" r:id="rId17"/>
    <p:sldId id="275" r:id="rId18"/>
    <p:sldId id="303" r:id="rId19"/>
    <p:sldId id="276" r:id="rId20"/>
    <p:sldId id="309" r:id="rId21"/>
    <p:sldId id="277" r:id="rId22"/>
    <p:sldId id="286" r:id="rId23"/>
    <p:sldId id="279" r:id="rId24"/>
    <p:sldId id="289" r:id="rId25"/>
    <p:sldId id="310" r:id="rId26"/>
    <p:sldId id="311" r:id="rId27"/>
    <p:sldId id="281" r:id="rId28"/>
    <p:sldId id="306" r:id="rId29"/>
    <p:sldId id="283" r:id="rId30"/>
    <p:sldId id="288" r:id="rId31"/>
    <p:sldId id="313" r:id="rId32"/>
    <p:sldId id="312" r:id="rId33"/>
    <p:sldId id="284" r:id="rId34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442105A-750F-463D-A46D-FA14A8F2011C}">
          <p14:sldIdLst>
            <p14:sldId id="256"/>
            <p14:sldId id="264"/>
            <p14:sldId id="265"/>
            <p14:sldId id="267"/>
            <p14:sldId id="268"/>
            <p14:sldId id="307"/>
            <p14:sldId id="269"/>
            <p14:sldId id="300"/>
            <p14:sldId id="270"/>
            <p14:sldId id="293"/>
            <p14:sldId id="271"/>
            <p14:sldId id="287"/>
            <p14:sldId id="272"/>
            <p14:sldId id="291"/>
            <p14:sldId id="274"/>
            <p14:sldId id="301"/>
            <p14:sldId id="275"/>
            <p14:sldId id="303"/>
            <p14:sldId id="276"/>
            <p14:sldId id="309"/>
            <p14:sldId id="277"/>
            <p14:sldId id="286"/>
            <p14:sldId id="279"/>
            <p14:sldId id="289"/>
            <p14:sldId id="310"/>
            <p14:sldId id="311"/>
            <p14:sldId id="281"/>
            <p14:sldId id="306"/>
            <p14:sldId id="283"/>
            <p14:sldId id="288"/>
            <p14:sldId id="313"/>
            <p14:sldId id="312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46068-5948-4C95-981D-7969F10047CD}" v="2" dt="2023-12-03T09:51:43.923"/>
    <p1510:client id="{27858F7F-959D-43BE-B098-59F8AD824A4A}" v="1" dt="2023-12-03T09:50:26.781"/>
    <p1510:client id="{54376ACF-49A4-431A-813C-DD3DB490AB09}" v="8" dt="2023-12-03T09:43:48.018"/>
    <p1510:client id="{6D7BD8AB-9A27-49AC-991E-118388D08AC7}" v="5" dt="2023-12-03T09:47:00.270"/>
    <p1510:client id="{87E8EFBE-57AE-44CB-8876-305C7C620995}" v="122" dt="2023-12-03T08:35:45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02" autoAdjust="0"/>
    <p:restoredTop sz="95814"/>
  </p:normalViewPr>
  <p:slideViewPr>
    <p:cSldViewPr snapToGrid="0" snapToObjects="1">
      <p:cViewPr varScale="1">
        <p:scale>
          <a:sx n="60" d="100"/>
          <a:sy n="60" d="100"/>
        </p:scale>
        <p:origin x="38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Роман Озеров" userId="82caeb7ca1bad160" providerId="LiveId" clId="{1B161D93-364F-4CF9-B095-CB24595230B2}"/>
    <pc:docChg chg="custSel modSld">
      <pc:chgData name="Роман Озеров" userId="82caeb7ca1bad160" providerId="LiveId" clId="{1B161D93-364F-4CF9-B095-CB24595230B2}" dt="2023-12-03T09:53:41.226" v="1" actId="26606"/>
      <pc:docMkLst>
        <pc:docMk/>
      </pc:docMkLst>
      <pc:sldChg chg="addSp delSp mod">
        <pc:chgData name="Роман Озеров" userId="82caeb7ca1bad160" providerId="LiveId" clId="{1B161D93-364F-4CF9-B095-CB24595230B2}" dt="2023-12-03T09:53:41.226" v="1" actId="26606"/>
        <pc:sldMkLst>
          <pc:docMk/>
          <pc:sldMk cId="274044017" sldId="310"/>
        </pc:sldMkLst>
        <pc:spChg chg="del">
          <ac:chgData name="Роман Озеров" userId="82caeb7ca1bad160" providerId="LiveId" clId="{1B161D93-364F-4CF9-B095-CB24595230B2}" dt="2023-12-03T09:53:30.855" v="0" actId="478"/>
          <ac:spMkLst>
            <pc:docMk/>
            <pc:sldMk cId="274044017" sldId="310"/>
            <ac:spMk id="6" creationId="{320EB50A-F44F-2954-27BC-C6C7E64B6B4C}"/>
          </ac:spMkLst>
        </pc:spChg>
        <pc:spChg chg="del">
          <ac:chgData name="Роман Озеров" userId="82caeb7ca1bad160" providerId="LiveId" clId="{1B161D93-364F-4CF9-B095-CB24595230B2}" dt="2023-12-03T09:53:41.226" v="1" actId="26606"/>
          <ac:spMkLst>
            <pc:docMk/>
            <pc:sldMk cId="274044017" sldId="310"/>
            <ac:spMk id="11" creationId="{F13C74B1-5B17-4795-BED0-7140497B445A}"/>
          </ac:spMkLst>
        </pc:spChg>
        <pc:spChg chg="del">
          <ac:chgData name="Роман Озеров" userId="82caeb7ca1bad160" providerId="LiveId" clId="{1B161D93-364F-4CF9-B095-CB24595230B2}" dt="2023-12-03T09:53:41.226" v="1" actId="26606"/>
          <ac:spMkLst>
            <pc:docMk/>
            <pc:sldMk cId="274044017" sldId="310"/>
            <ac:spMk id="13" creationId="{D4974D33-8DC5-464E-8C6D-BE58F0669C17}"/>
          </ac:spMkLst>
        </pc:spChg>
        <pc:spChg chg="add">
          <ac:chgData name="Роман Озеров" userId="82caeb7ca1bad160" providerId="LiveId" clId="{1B161D93-364F-4CF9-B095-CB24595230B2}" dt="2023-12-03T09:53:41.226" v="1" actId="26606"/>
          <ac:spMkLst>
            <pc:docMk/>
            <pc:sldMk cId="274044017" sldId="310"/>
            <ac:spMk id="19" creationId="{F13C74B1-5B17-4795-BED0-7140497B445A}"/>
          </ac:spMkLst>
        </pc:spChg>
        <pc:spChg chg="add">
          <ac:chgData name="Роман Озеров" userId="82caeb7ca1bad160" providerId="LiveId" clId="{1B161D93-364F-4CF9-B095-CB24595230B2}" dt="2023-12-03T09:53:41.226" v="1" actId="26606"/>
          <ac:spMkLst>
            <pc:docMk/>
            <pc:sldMk cId="274044017" sldId="310"/>
            <ac:spMk id="21" creationId="{D4974D33-8DC5-464E-8C6D-BE58F0669C17}"/>
          </ac:spMkLst>
        </pc:spChg>
        <pc:picChg chg="del">
          <ac:chgData name="Роман Озеров" userId="82caeb7ca1bad160" providerId="LiveId" clId="{1B161D93-364F-4CF9-B095-CB24595230B2}" dt="2023-12-03T09:53:30.855" v="0" actId="478"/>
          <ac:picMkLst>
            <pc:docMk/>
            <pc:sldMk cId="274044017" sldId="310"/>
            <ac:picMk id="5" creationId="{8966F852-35CA-5372-7234-4CAB97ADE94B}"/>
          </ac:picMkLst>
        </pc:picChg>
        <pc:picChg chg="add">
          <ac:chgData name="Роман Озеров" userId="82caeb7ca1bad160" providerId="LiveId" clId="{1B161D93-364F-4CF9-B095-CB24595230B2}" dt="2023-12-03T09:53:41.226" v="1" actId="26606"/>
          <ac:picMkLst>
            <pc:docMk/>
            <pc:sldMk cId="274044017" sldId="310"/>
            <ac:picMk id="15" creationId="{AC7FF4CE-8940-3A9B-2FDA-959DD41E6A67}"/>
          </ac:picMkLst>
        </pc:picChg>
      </pc:sldChg>
    </pc:docChg>
  </pc:docChgLst>
  <pc:docChgLst>
    <pc:chgData name="Роман Озеров" userId="82caeb7ca1bad160" providerId="LiveId" clId="{27858F7F-959D-43BE-B098-59F8AD824A4A}"/>
    <pc:docChg chg="undo custSel delSld modSld modSection">
      <pc:chgData name="Роман Озеров" userId="82caeb7ca1bad160" providerId="LiveId" clId="{27858F7F-959D-43BE-B098-59F8AD824A4A}" dt="2023-12-03T09:50:40.033" v="26" actId="2696"/>
      <pc:docMkLst>
        <pc:docMk/>
      </pc:docMkLst>
      <pc:sldChg chg="addSp delSp modSp mod">
        <pc:chgData name="Роман Озеров" userId="82caeb7ca1bad160" providerId="LiveId" clId="{27858F7F-959D-43BE-B098-59F8AD824A4A}" dt="2023-12-03T09:47:53.883" v="1" actId="26606"/>
        <pc:sldMkLst>
          <pc:docMk/>
          <pc:sldMk cId="0" sldId="264"/>
        </pc:sldMkLst>
        <pc:spChg chg="mo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400810595" creationId="{00000000-0000-0000-0000-000000000000}"/>
          </ac:spMkLst>
        </pc:spChg>
        <pc:spChg chg="mo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66" creationId="{00000000-0000-0000-0000-000000000000}"/>
          </ac:spMkLst>
        </pc:spChg>
        <pc:spChg chg="del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72" creationId="{F13C74B1-5B17-4795-BED0-7140497B445A}"/>
          </ac:spMkLst>
        </pc:spChg>
        <pc:spChg chg="del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74" creationId="{D4974D33-8DC5-464E-8C6D-BE58F0669C17}"/>
          </ac:spMkLst>
        </pc:spChg>
        <pc:spChg chg="ad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76" creationId="{B10BB131-AC8E-4A8E-A5D1-36260F720C3B}"/>
          </ac:spMkLst>
        </pc:spChg>
        <pc:spChg chg="ad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78" creationId="{5566D6E1-03A1-4D73-A4E0-35D74D568A04}"/>
          </ac:spMkLst>
        </pc:spChg>
        <pc:spChg chg="ad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79" creationId="{E92FEB64-6EEA-4759-B4A4-BD2C1E660BA8}"/>
          </ac:spMkLst>
        </pc:spChg>
        <pc:spChg chg="ad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83" creationId="{14847E93-7DC1-4D4B-8829-B19AA7137C50}"/>
          </ac:spMkLst>
        </pc:spChg>
        <pc:spChg chg="ad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87" creationId="{9F835A99-04AC-494A-A572-AFE8413CC938}"/>
          </ac:spMkLst>
        </pc:spChg>
        <pc:spChg chg="ad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89" creationId="{7B786209-1B0B-4CA9-9BDD-F7327066A84D}"/>
          </ac:spMkLst>
        </pc:spChg>
        <pc:spChg chg="ad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91" creationId="{2D2964BB-484D-45AE-AD66-D407D0629652}"/>
          </ac:spMkLst>
        </pc:spChg>
        <pc:spChg chg="add">
          <ac:chgData name="Роман Озеров" userId="82caeb7ca1bad160" providerId="LiveId" clId="{27858F7F-959D-43BE-B098-59F8AD824A4A}" dt="2023-12-03T09:47:53.883" v="1" actId="26606"/>
          <ac:spMkLst>
            <pc:docMk/>
            <pc:sldMk cId="0" sldId="264"/>
            <ac:spMk id="1524537693" creationId="{6691AC69-A76E-4DAB-B565-468B6B87ACF3}"/>
          </ac:spMkLst>
        </pc:spChg>
        <pc:picChg chg="del">
          <ac:chgData name="Роман Озеров" userId="82caeb7ca1bad160" providerId="LiveId" clId="{27858F7F-959D-43BE-B098-59F8AD824A4A}" dt="2023-12-03T09:47:44.015" v="0" actId="478"/>
          <ac:picMkLst>
            <pc:docMk/>
            <pc:sldMk cId="0" sldId="264"/>
            <ac:picMk id="1524537668" creationId="{BCD3409D-5E12-3920-2415-7C6709325636}"/>
          </ac:picMkLst>
        </pc:picChg>
      </pc:sldChg>
      <pc:sldChg chg="addSp delSp modSp mod">
        <pc:chgData name="Роман Озеров" userId="82caeb7ca1bad160" providerId="LiveId" clId="{27858F7F-959D-43BE-B098-59F8AD824A4A}" dt="2023-12-03T09:48:02.553" v="3" actId="26606"/>
        <pc:sldMkLst>
          <pc:docMk/>
          <pc:sldMk cId="0" sldId="265"/>
        </pc:sldMkLst>
        <pc:spChg chg="mo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367641577" creationId="{00000000-0000-0000-0000-000000000000}"/>
          </ac:spMkLst>
        </pc:spChg>
        <pc:spChg chg="mo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181" creationId="{00000000-0000-0000-0000-000000000000}"/>
          </ac:spMkLst>
        </pc:spChg>
        <pc:spChg chg="del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187" creationId="{2C61293E-6EBE-43EF-A52C-9BEBFD7679D4}"/>
          </ac:spMkLst>
        </pc:spChg>
        <pc:spChg chg="del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189" creationId="{21540236-BFD5-4A9D-8840-4703E7F76825}"/>
          </ac:spMkLst>
        </pc:spChg>
        <pc:spChg chg="ad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194" creationId="{E92FEB64-6EEA-4759-B4A4-BD2C1E660BA8}"/>
          </ac:spMkLst>
        </pc:spChg>
        <pc:spChg chg="ad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196" creationId="{B10BB131-AC8E-4A8E-A5D1-36260F720C3B}"/>
          </ac:spMkLst>
        </pc:spChg>
        <pc:spChg chg="ad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198" creationId="{14847E93-7DC1-4D4B-8829-B19AA7137C50}"/>
          </ac:spMkLst>
        </pc:spChg>
        <pc:spChg chg="ad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200" creationId="{5566D6E1-03A1-4D73-A4E0-35D74D568A04}"/>
          </ac:spMkLst>
        </pc:spChg>
        <pc:spChg chg="ad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202" creationId="{9F835A99-04AC-494A-A572-AFE8413CC938}"/>
          </ac:spMkLst>
        </pc:spChg>
        <pc:spChg chg="ad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204" creationId="{7B786209-1B0B-4CA9-9BDD-F7327066A84D}"/>
          </ac:spMkLst>
        </pc:spChg>
        <pc:spChg chg="ad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206" creationId="{2D2964BB-484D-45AE-AD66-D407D0629652}"/>
          </ac:spMkLst>
        </pc:spChg>
        <pc:spChg chg="add">
          <ac:chgData name="Роман Озеров" userId="82caeb7ca1bad160" providerId="LiveId" clId="{27858F7F-959D-43BE-B098-59F8AD824A4A}" dt="2023-12-03T09:48:02.553" v="3" actId="26606"/>
          <ac:spMkLst>
            <pc:docMk/>
            <pc:sldMk cId="0" sldId="265"/>
            <ac:spMk id="1766744208" creationId="{6691AC69-A76E-4DAB-B565-468B6B87ACF3}"/>
          </ac:spMkLst>
        </pc:spChg>
        <pc:picChg chg="del">
          <ac:chgData name="Роман Озеров" userId="82caeb7ca1bad160" providerId="LiveId" clId="{27858F7F-959D-43BE-B098-59F8AD824A4A}" dt="2023-12-03T09:47:56.837" v="2" actId="478"/>
          <ac:picMkLst>
            <pc:docMk/>
            <pc:sldMk cId="0" sldId="265"/>
            <ac:picMk id="1766744183" creationId="{F0D654B9-5BAE-8E84-F31B-1F3E5412D628}"/>
          </ac:picMkLst>
        </pc:picChg>
      </pc:sldChg>
      <pc:sldChg chg="addSp delSp mod">
        <pc:chgData name="Роман Озеров" userId="82caeb7ca1bad160" providerId="LiveId" clId="{27858F7F-959D-43BE-B098-59F8AD824A4A}" dt="2023-12-03T09:48:16.656" v="5" actId="478"/>
        <pc:sldMkLst>
          <pc:docMk/>
          <pc:sldMk cId="0" sldId="267"/>
        </pc:sldMkLst>
        <pc:picChg chg="add del">
          <ac:chgData name="Роман Озеров" userId="82caeb7ca1bad160" providerId="LiveId" clId="{27858F7F-959D-43BE-B098-59F8AD824A4A}" dt="2023-12-03T09:48:16.656" v="5" actId="478"/>
          <ac:picMkLst>
            <pc:docMk/>
            <pc:sldMk cId="0" sldId="267"/>
            <ac:picMk id="1534050594" creationId="{CAF1F58C-9273-A510-10A7-3E606B52393C}"/>
          </ac:picMkLst>
        </pc:picChg>
      </pc:sldChg>
      <pc:sldChg chg="addSp delSp modSp mod">
        <pc:chgData name="Роман Озеров" userId="82caeb7ca1bad160" providerId="LiveId" clId="{27858F7F-959D-43BE-B098-59F8AD824A4A}" dt="2023-12-03T09:48:35.850" v="9" actId="26606"/>
        <pc:sldMkLst>
          <pc:docMk/>
          <pc:sldMk cId="0" sldId="269"/>
        </pc:sldMkLst>
        <pc:spChg chg="add">
          <ac:chgData name="Роман Озеров" userId="82caeb7ca1bad160" providerId="LiveId" clId="{27858F7F-959D-43BE-B098-59F8AD824A4A}" dt="2023-12-03T09:48:35.850" v="9" actId="26606"/>
          <ac:spMkLst>
            <pc:docMk/>
            <pc:sldMk cId="0" sldId="269"/>
            <ac:spMk id="995648513" creationId="{18873D23-2DCF-4B31-A009-95721C06E8E1}"/>
          </ac:spMkLst>
        </pc:spChg>
        <pc:spChg chg="add">
          <ac:chgData name="Роман Озеров" userId="82caeb7ca1bad160" providerId="LiveId" clId="{27858F7F-959D-43BE-B098-59F8AD824A4A}" dt="2023-12-03T09:48:35.850" v="9" actId="26606"/>
          <ac:spMkLst>
            <pc:docMk/>
            <pc:sldMk cId="0" sldId="269"/>
            <ac:spMk id="995648514" creationId="{C13EF075-D4EF-4929-ADBC-91B27DA19955}"/>
          </ac:spMkLst>
        </pc:spChg>
        <pc:spChg chg="mod">
          <ac:chgData name="Роман Озеров" userId="82caeb7ca1bad160" providerId="LiveId" clId="{27858F7F-959D-43BE-B098-59F8AD824A4A}" dt="2023-12-03T09:48:35.850" v="9" actId="26606"/>
          <ac:spMkLst>
            <pc:docMk/>
            <pc:sldMk cId="0" sldId="269"/>
            <ac:spMk id="995648537" creationId="{00000000-0000-0000-0000-000000000000}"/>
          </ac:spMkLst>
        </pc:spChg>
        <pc:spChg chg="mod">
          <ac:chgData name="Роман Озеров" userId="82caeb7ca1bad160" providerId="LiveId" clId="{27858F7F-959D-43BE-B098-59F8AD824A4A}" dt="2023-12-03T09:48:35.850" v="9" actId="26606"/>
          <ac:spMkLst>
            <pc:docMk/>
            <pc:sldMk cId="0" sldId="269"/>
            <ac:spMk id="1941955491" creationId="{00000000-0000-0000-0000-000000000000}"/>
          </ac:spMkLst>
        </pc:spChg>
        <pc:spChg chg="add del">
          <ac:chgData name="Роман Озеров" userId="82caeb7ca1bad160" providerId="LiveId" clId="{27858F7F-959D-43BE-B098-59F8AD824A4A}" dt="2023-12-03T09:48:35.850" v="9" actId="26606"/>
          <ac:spMkLst>
            <pc:docMk/>
            <pc:sldMk cId="0" sldId="269"/>
            <ac:spMk id="1941955504" creationId="{F13C74B1-5B17-4795-BED0-7140497B445A}"/>
          </ac:spMkLst>
        </pc:spChg>
        <pc:spChg chg="add del">
          <ac:chgData name="Роман Озеров" userId="82caeb7ca1bad160" providerId="LiveId" clId="{27858F7F-959D-43BE-B098-59F8AD824A4A}" dt="2023-12-03T09:48:35.850" v="9" actId="26606"/>
          <ac:spMkLst>
            <pc:docMk/>
            <pc:sldMk cId="0" sldId="269"/>
            <ac:spMk id="1941955506" creationId="{D4974D33-8DC5-464E-8C6D-BE58F0669C17}"/>
          </ac:spMkLst>
        </pc:spChg>
        <pc:spChg chg="add del">
          <ac:chgData name="Роман Озеров" userId="82caeb7ca1bad160" providerId="LiveId" clId="{27858F7F-959D-43BE-B098-59F8AD824A4A}" dt="2023-12-03T09:48:35.837" v="8" actId="26606"/>
          <ac:spMkLst>
            <pc:docMk/>
            <pc:sldMk cId="0" sldId="269"/>
            <ac:spMk id="1941955511" creationId="{B6CDA21F-E7AF-4C75-8395-33F58D5B0E45}"/>
          </ac:spMkLst>
        </pc:spChg>
        <pc:spChg chg="add del">
          <ac:chgData name="Роман Озеров" userId="82caeb7ca1bad160" providerId="LiveId" clId="{27858F7F-959D-43BE-B098-59F8AD824A4A}" dt="2023-12-03T09:48:35.837" v="8" actId="26606"/>
          <ac:spMkLst>
            <pc:docMk/>
            <pc:sldMk cId="0" sldId="269"/>
            <ac:spMk id="1941955518" creationId="{D5B0017B-2ECA-49AF-B397-DC140825DF8D}"/>
          </ac:spMkLst>
        </pc:spChg>
        <pc:grpChg chg="add">
          <ac:chgData name="Роман Озеров" userId="82caeb7ca1bad160" providerId="LiveId" clId="{27858F7F-959D-43BE-B098-59F8AD824A4A}" dt="2023-12-03T09:48:35.850" v="9" actId="26606"/>
          <ac:grpSpMkLst>
            <pc:docMk/>
            <pc:sldMk cId="0" sldId="269"/>
            <ac:grpSpMk id="995648515" creationId="{DAA26DFA-AAB2-4973-9C17-16D587C7B198}"/>
          </ac:grpSpMkLst>
        </pc:grpChg>
        <pc:grpChg chg="add del">
          <ac:chgData name="Роман Озеров" userId="82caeb7ca1bad160" providerId="LiveId" clId="{27858F7F-959D-43BE-B098-59F8AD824A4A}" dt="2023-12-03T09:48:35.837" v="8" actId="26606"/>
          <ac:grpSpMkLst>
            <pc:docMk/>
            <pc:sldMk cId="0" sldId="269"/>
            <ac:grpSpMk id="1941955513" creationId="{AE1C45F0-260A-458C-96ED-C1F6D2151219}"/>
          </ac:grpSpMkLst>
        </pc:grpChg>
        <pc:picChg chg="del">
          <ac:chgData name="Роман Озеров" userId="82caeb7ca1bad160" providerId="LiveId" clId="{27858F7F-959D-43BE-B098-59F8AD824A4A}" dt="2023-12-03T09:48:27.616" v="6" actId="478"/>
          <ac:picMkLst>
            <pc:docMk/>
            <pc:sldMk cId="0" sldId="269"/>
            <ac:picMk id="1941955493" creationId="{3C514306-FE4C-EDC8-E81A-65A5FFDC5E45}"/>
          </ac:picMkLst>
        </pc:picChg>
        <pc:cxnChg chg="add del">
          <ac:chgData name="Роман Озеров" userId="82caeb7ca1bad160" providerId="LiveId" clId="{27858F7F-959D-43BE-B098-59F8AD824A4A}" dt="2023-12-03T09:48:35.837" v="8" actId="26606"/>
          <ac:cxnSpMkLst>
            <pc:docMk/>
            <pc:sldMk cId="0" sldId="269"/>
            <ac:cxnSpMk id="995648512" creationId="{6CF1BAF6-AD41-4082-B212-8A1F9A2E8779}"/>
          </ac:cxnSpMkLst>
        </pc:cxnChg>
      </pc:sldChg>
      <pc:sldChg chg="addSp delSp modSp mod">
        <pc:chgData name="Роман Озеров" userId="82caeb7ca1bad160" providerId="LiveId" clId="{27858F7F-959D-43BE-B098-59F8AD824A4A}" dt="2023-12-03T09:48:57.912" v="12" actId="1076"/>
        <pc:sldMkLst>
          <pc:docMk/>
          <pc:sldMk cId="0" sldId="270"/>
        </pc:sldMkLst>
        <pc:spChg chg="mod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259586467" creationId="{00000000-0000-0000-0000-000000000000}"/>
          </ac:spMkLst>
        </pc:spChg>
        <pc:spChg chg="mod">
          <ac:chgData name="Роман Озеров" userId="82caeb7ca1bad160" providerId="LiveId" clId="{27858F7F-959D-43BE-B098-59F8AD824A4A}" dt="2023-12-03T09:48:57.912" v="12" actId="1076"/>
          <ac:spMkLst>
            <pc:docMk/>
            <pc:sldMk cId="0" sldId="270"/>
            <ac:spMk id="429230893" creationId="{00000000-0000-0000-0000-000000000000}"/>
          </ac:spMkLst>
        </pc:spChg>
        <pc:spChg chg="del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899" creationId="{F13C74B1-5B17-4795-BED0-7140497B445A}"/>
          </ac:spMkLst>
        </pc:spChg>
        <pc:spChg chg="del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901" creationId="{D4974D33-8DC5-464E-8C6D-BE58F0669C17}"/>
          </ac:spMkLst>
        </pc:spChg>
        <pc:spChg chg="add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906" creationId="{1709F1D5-B0F1-4714-A239-E5B61C161915}"/>
          </ac:spMkLst>
        </pc:spChg>
        <pc:spChg chg="add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908" creationId="{228FB460-D3FF-4440-A020-05982A09E517}"/>
          </ac:spMkLst>
        </pc:spChg>
        <pc:spChg chg="add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910" creationId="{14847E93-7DC1-4D4B-8829-B19AA7137C50}"/>
          </ac:spMkLst>
        </pc:spChg>
        <pc:spChg chg="add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912" creationId="{5566D6E1-03A1-4D73-A4E0-35D74D568A04}"/>
          </ac:spMkLst>
        </pc:spChg>
        <pc:spChg chg="add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914" creationId="{9F835A99-04AC-494A-A572-AFE8413CC938}"/>
          </ac:spMkLst>
        </pc:spChg>
        <pc:spChg chg="add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916" creationId="{7B786209-1B0B-4CA9-9BDD-F7327066A84D}"/>
          </ac:spMkLst>
        </pc:spChg>
        <pc:spChg chg="add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918" creationId="{2D2964BB-484D-45AE-AD66-D407D0629652}"/>
          </ac:spMkLst>
        </pc:spChg>
        <pc:spChg chg="add">
          <ac:chgData name="Роман Озеров" userId="82caeb7ca1bad160" providerId="LiveId" clId="{27858F7F-959D-43BE-B098-59F8AD824A4A}" dt="2023-12-03T09:48:51.474" v="11" actId="26606"/>
          <ac:spMkLst>
            <pc:docMk/>
            <pc:sldMk cId="0" sldId="270"/>
            <ac:spMk id="429230920" creationId="{6691AC69-A76E-4DAB-B565-468B6B87ACF3}"/>
          </ac:spMkLst>
        </pc:spChg>
        <pc:picChg chg="del">
          <ac:chgData name="Роман Озеров" userId="82caeb7ca1bad160" providerId="LiveId" clId="{27858F7F-959D-43BE-B098-59F8AD824A4A}" dt="2023-12-03T09:48:45.309" v="10" actId="478"/>
          <ac:picMkLst>
            <pc:docMk/>
            <pc:sldMk cId="0" sldId="270"/>
            <ac:picMk id="429230895" creationId="{0AA08B62-32E2-F660-A3E2-746BC460B4A5}"/>
          </ac:picMkLst>
        </pc:picChg>
      </pc:sldChg>
      <pc:sldChg chg="addSp delSp modSp mod">
        <pc:chgData name="Роман Озеров" userId="82caeb7ca1bad160" providerId="LiveId" clId="{27858F7F-959D-43BE-B098-59F8AD824A4A}" dt="2023-12-03T09:49:14.480" v="14" actId="26606"/>
        <pc:sldMkLst>
          <pc:docMk/>
          <pc:sldMk cId="0" sldId="271"/>
        </pc:sldMkLst>
        <pc:spChg chg="mod">
          <ac:chgData name="Роман Озеров" userId="82caeb7ca1bad160" providerId="LiveId" clId="{27858F7F-959D-43BE-B098-59F8AD824A4A}" dt="2023-12-03T09:49:14.480" v="14" actId="26606"/>
          <ac:spMkLst>
            <pc:docMk/>
            <pc:sldMk cId="0" sldId="271"/>
            <ac:spMk id="803641038" creationId="{00000000-0000-0000-0000-000000000000}"/>
          </ac:spMkLst>
        </pc:spChg>
        <pc:spChg chg="mod">
          <ac:chgData name="Роман Озеров" userId="82caeb7ca1bad160" providerId="LiveId" clId="{27858F7F-959D-43BE-B098-59F8AD824A4A}" dt="2023-12-03T09:49:14.480" v="14" actId="26606"/>
          <ac:spMkLst>
            <pc:docMk/>
            <pc:sldMk cId="0" sldId="271"/>
            <ac:spMk id="2121995347" creationId="{00000000-0000-0000-0000-000000000000}"/>
          </ac:spMkLst>
        </pc:spChg>
        <pc:spChg chg="del">
          <ac:chgData name="Роман Озеров" userId="82caeb7ca1bad160" providerId="LiveId" clId="{27858F7F-959D-43BE-B098-59F8AD824A4A}" dt="2023-12-03T09:49:14.480" v="14" actId="26606"/>
          <ac:spMkLst>
            <pc:docMk/>
            <pc:sldMk cId="0" sldId="271"/>
            <ac:spMk id="2121995353" creationId="{C0763A76-9F1C-4FC5-82B7-DD475DA461B2}"/>
          </ac:spMkLst>
        </pc:spChg>
        <pc:spChg chg="del">
          <ac:chgData name="Роман Озеров" userId="82caeb7ca1bad160" providerId="LiveId" clId="{27858F7F-959D-43BE-B098-59F8AD824A4A}" dt="2023-12-03T09:49:14.480" v="14" actId="26606"/>
          <ac:spMkLst>
            <pc:docMk/>
            <pc:sldMk cId="0" sldId="271"/>
            <ac:spMk id="2121995355" creationId="{E81BF4F6-F2CF-4984-9D14-D6966D92F99F}"/>
          </ac:spMkLst>
        </pc:spChg>
        <pc:spChg chg="add">
          <ac:chgData name="Роман Озеров" userId="82caeb7ca1bad160" providerId="LiveId" clId="{27858F7F-959D-43BE-B098-59F8AD824A4A}" dt="2023-12-03T09:49:14.480" v="14" actId="26606"/>
          <ac:spMkLst>
            <pc:docMk/>
            <pc:sldMk cId="0" sldId="271"/>
            <ac:spMk id="2121995360" creationId="{B6CDA21F-E7AF-4C75-8395-33F58D5B0E45}"/>
          </ac:spMkLst>
        </pc:spChg>
        <pc:spChg chg="add">
          <ac:chgData name="Роман Озеров" userId="82caeb7ca1bad160" providerId="LiveId" clId="{27858F7F-959D-43BE-B098-59F8AD824A4A}" dt="2023-12-03T09:49:14.480" v="14" actId="26606"/>
          <ac:spMkLst>
            <pc:docMk/>
            <pc:sldMk cId="0" sldId="271"/>
            <ac:spMk id="2121995367" creationId="{D5B0017B-2ECA-49AF-B397-DC140825DF8D}"/>
          </ac:spMkLst>
        </pc:spChg>
        <pc:grpChg chg="add">
          <ac:chgData name="Роман Озеров" userId="82caeb7ca1bad160" providerId="LiveId" clId="{27858F7F-959D-43BE-B098-59F8AD824A4A}" dt="2023-12-03T09:49:14.480" v="14" actId="26606"/>
          <ac:grpSpMkLst>
            <pc:docMk/>
            <pc:sldMk cId="0" sldId="271"/>
            <ac:grpSpMk id="2121995362" creationId="{AE1C45F0-260A-458C-96ED-C1F6D2151219}"/>
          </ac:grpSpMkLst>
        </pc:grpChg>
        <pc:picChg chg="del">
          <ac:chgData name="Роман Озеров" userId="82caeb7ca1bad160" providerId="LiveId" clId="{27858F7F-959D-43BE-B098-59F8AD824A4A}" dt="2023-12-03T09:49:08.728" v="13" actId="478"/>
          <ac:picMkLst>
            <pc:docMk/>
            <pc:sldMk cId="0" sldId="271"/>
            <ac:picMk id="2121995349" creationId="{B0586A33-7F90-5F8B-8767-A051729FFD46}"/>
          </ac:picMkLst>
        </pc:picChg>
        <pc:cxnChg chg="add">
          <ac:chgData name="Роман Озеров" userId="82caeb7ca1bad160" providerId="LiveId" clId="{27858F7F-959D-43BE-B098-59F8AD824A4A}" dt="2023-12-03T09:49:14.480" v="14" actId="26606"/>
          <ac:cxnSpMkLst>
            <pc:docMk/>
            <pc:sldMk cId="0" sldId="271"/>
            <ac:cxnSpMk id="2121995369" creationId="{6CF1BAF6-AD41-4082-B212-8A1F9A2E8779}"/>
          </ac:cxnSpMkLst>
        </pc:cxnChg>
      </pc:sldChg>
      <pc:sldChg chg="addSp delSp modSp mod">
        <pc:chgData name="Роман Озеров" userId="82caeb7ca1bad160" providerId="LiveId" clId="{27858F7F-959D-43BE-B098-59F8AD824A4A}" dt="2023-12-03T09:49:31.314" v="16" actId="26606"/>
        <pc:sldMkLst>
          <pc:docMk/>
          <pc:sldMk cId="0" sldId="272"/>
        </pc:sldMkLst>
        <pc:spChg chg="mod">
          <ac:chgData name="Роман Озеров" userId="82caeb7ca1bad160" providerId="LiveId" clId="{27858F7F-959D-43BE-B098-59F8AD824A4A}" dt="2023-12-03T09:49:31.314" v="16" actId="26606"/>
          <ac:spMkLst>
            <pc:docMk/>
            <pc:sldMk cId="0" sldId="272"/>
            <ac:spMk id="308219778" creationId="{00000000-0000-0000-0000-000000000000}"/>
          </ac:spMkLst>
        </pc:spChg>
        <pc:spChg chg="mod">
          <ac:chgData name="Роман Озеров" userId="82caeb7ca1bad160" providerId="LiveId" clId="{27858F7F-959D-43BE-B098-59F8AD824A4A}" dt="2023-12-03T09:49:31.314" v="16" actId="26606"/>
          <ac:spMkLst>
            <pc:docMk/>
            <pc:sldMk cId="0" sldId="272"/>
            <ac:spMk id="1188784927" creationId="{00000000-0000-0000-0000-000000000000}"/>
          </ac:spMkLst>
        </pc:spChg>
        <pc:spChg chg="del">
          <ac:chgData name="Роман Озеров" userId="82caeb7ca1bad160" providerId="LiveId" clId="{27858F7F-959D-43BE-B098-59F8AD824A4A}" dt="2023-12-03T09:49:31.314" v="16" actId="26606"/>
          <ac:spMkLst>
            <pc:docMk/>
            <pc:sldMk cId="0" sldId="272"/>
            <ac:spMk id="1188784954" creationId="{F13C74B1-5B17-4795-BED0-7140497B445A}"/>
          </ac:spMkLst>
        </pc:spChg>
        <pc:spChg chg="del">
          <ac:chgData name="Роман Озеров" userId="82caeb7ca1bad160" providerId="LiveId" clId="{27858F7F-959D-43BE-B098-59F8AD824A4A}" dt="2023-12-03T09:49:31.314" v="16" actId="26606"/>
          <ac:spMkLst>
            <pc:docMk/>
            <pc:sldMk cId="0" sldId="272"/>
            <ac:spMk id="1188784956" creationId="{D4974D33-8DC5-464E-8C6D-BE58F0669C17}"/>
          </ac:spMkLst>
        </pc:spChg>
        <pc:spChg chg="add">
          <ac:chgData name="Роман Озеров" userId="82caeb7ca1bad160" providerId="LiveId" clId="{27858F7F-959D-43BE-B098-59F8AD824A4A}" dt="2023-12-03T09:49:31.314" v="16" actId="26606"/>
          <ac:spMkLst>
            <pc:docMk/>
            <pc:sldMk cId="0" sldId="272"/>
            <ac:spMk id="1188784961" creationId="{8B9AA7C6-5E5A-498E-A6DF-A943376E09BC}"/>
          </ac:spMkLst>
        </pc:spChg>
        <pc:spChg chg="add">
          <ac:chgData name="Роман Озеров" userId="82caeb7ca1bad160" providerId="LiveId" clId="{27858F7F-959D-43BE-B098-59F8AD824A4A}" dt="2023-12-03T09:49:31.314" v="16" actId="26606"/>
          <ac:spMkLst>
            <pc:docMk/>
            <pc:sldMk cId="0" sldId="272"/>
            <ac:spMk id="1188784967" creationId="{81E140AE-0ABF-47C8-BF32-7D2F0CF2BA44}"/>
          </ac:spMkLst>
        </pc:spChg>
        <pc:spChg chg="add">
          <ac:chgData name="Роман Озеров" userId="82caeb7ca1bad160" providerId="LiveId" clId="{27858F7F-959D-43BE-B098-59F8AD824A4A}" dt="2023-12-03T09:49:31.314" v="16" actId="26606"/>
          <ac:spMkLst>
            <pc:docMk/>
            <pc:sldMk cId="0" sldId="272"/>
            <ac:spMk id="1188784969" creationId="{CBC4F608-B4B8-48C3-9572-C0F061B1CD99}"/>
          </ac:spMkLst>
        </pc:spChg>
        <pc:grpChg chg="add">
          <ac:chgData name="Роман Озеров" userId="82caeb7ca1bad160" providerId="LiveId" clId="{27858F7F-959D-43BE-B098-59F8AD824A4A}" dt="2023-12-03T09:49:31.314" v="16" actId="26606"/>
          <ac:grpSpMkLst>
            <pc:docMk/>
            <pc:sldMk cId="0" sldId="272"/>
            <ac:grpSpMk id="1188784963" creationId="{83EAB11A-76F7-48F4-9B4F-5BFDF4BF9670}"/>
          </ac:grpSpMkLst>
        </pc:grpChg>
        <pc:picChg chg="del">
          <ac:chgData name="Роман Озеров" userId="82caeb7ca1bad160" providerId="LiveId" clId="{27858F7F-959D-43BE-B098-59F8AD824A4A}" dt="2023-12-03T09:49:19.871" v="15" actId="478"/>
          <ac:picMkLst>
            <pc:docMk/>
            <pc:sldMk cId="0" sldId="272"/>
            <ac:picMk id="2" creationId="{0A84F61C-36E8-DDE9-CDA9-A05193137FFC}"/>
          </ac:picMkLst>
        </pc:picChg>
      </pc:sldChg>
      <pc:sldChg chg="addSp delSp modSp mod">
        <pc:chgData name="Роман Озеров" userId="82caeb7ca1bad160" providerId="LiveId" clId="{27858F7F-959D-43BE-B098-59F8AD824A4A}" dt="2023-12-03T09:49:52.479" v="18" actId="26606"/>
        <pc:sldMkLst>
          <pc:docMk/>
          <pc:sldMk cId="0" sldId="279"/>
        </pc:sldMkLst>
        <pc:spChg chg="mod">
          <ac:chgData name="Роман Озеров" userId="82caeb7ca1bad160" providerId="LiveId" clId="{27858F7F-959D-43BE-B098-59F8AD824A4A}" dt="2023-12-03T09:49:52.479" v="18" actId="26606"/>
          <ac:spMkLst>
            <pc:docMk/>
            <pc:sldMk cId="0" sldId="279"/>
            <ac:spMk id="946119534" creationId="{00000000-0000-0000-0000-000000000000}"/>
          </ac:spMkLst>
        </pc:spChg>
        <pc:spChg chg="mod">
          <ac:chgData name="Роман Озеров" userId="82caeb7ca1bad160" providerId="LiveId" clId="{27858F7F-959D-43BE-B098-59F8AD824A4A}" dt="2023-12-03T09:49:52.479" v="18" actId="26606"/>
          <ac:spMkLst>
            <pc:docMk/>
            <pc:sldMk cId="0" sldId="279"/>
            <ac:spMk id="1343307083" creationId="{00000000-0000-0000-0000-000000000000}"/>
          </ac:spMkLst>
        </pc:spChg>
        <pc:spChg chg="del">
          <ac:chgData name="Роман Озеров" userId="82caeb7ca1bad160" providerId="LiveId" clId="{27858F7F-959D-43BE-B098-59F8AD824A4A}" dt="2023-12-03T09:49:52.479" v="18" actId="26606"/>
          <ac:spMkLst>
            <pc:docMk/>
            <pc:sldMk cId="0" sldId="279"/>
            <ac:spMk id="1343307089" creationId="{79BB35BC-D5C2-4C8B-A22A-A71E6191913B}"/>
          </ac:spMkLst>
        </pc:spChg>
        <pc:spChg chg="add">
          <ac:chgData name="Роман Озеров" userId="82caeb7ca1bad160" providerId="LiveId" clId="{27858F7F-959D-43BE-B098-59F8AD824A4A}" dt="2023-12-03T09:49:52.479" v="18" actId="26606"/>
          <ac:spMkLst>
            <pc:docMk/>
            <pc:sldMk cId="0" sldId="279"/>
            <ac:spMk id="1343307094" creationId="{8B9AA7C6-5E5A-498E-A6DF-A943376E09BC}"/>
          </ac:spMkLst>
        </pc:spChg>
        <pc:spChg chg="add">
          <ac:chgData name="Роман Озеров" userId="82caeb7ca1bad160" providerId="LiveId" clId="{27858F7F-959D-43BE-B098-59F8AD824A4A}" dt="2023-12-03T09:49:52.479" v="18" actId="26606"/>
          <ac:spMkLst>
            <pc:docMk/>
            <pc:sldMk cId="0" sldId="279"/>
            <ac:spMk id="1343307100" creationId="{81E140AE-0ABF-47C8-BF32-7D2F0CF2BA44}"/>
          </ac:spMkLst>
        </pc:spChg>
        <pc:spChg chg="add">
          <ac:chgData name="Роман Озеров" userId="82caeb7ca1bad160" providerId="LiveId" clId="{27858F7F-959D-43BE-B098-59F8AD824A4A}" dt="2023-12-03T09:49:52.479" v="18" actId="26606"/>
          <ac:spMkLst>
            <pc:docMk/>
            <pc:sldMk cId="0" sldId="279"/>
            <ac:spMk id="1343307102" creationId="{CBC4F608-B4B8-48C3-9572-C0F061B1CD99}"/>
          </ac:spMkLst>
        </pc:spChg>
        <pc:grpChg chg="add">
          <ac:chgData name="Роман Озеров" userId="82caeb7ca1bad160" providerId="LiveId" clId="{27858F7F-959D-43BE-B098-59F8AD824A4A}" dt="2023-12-03T09:49:52.479" v="18" actId="26606"/>
          <ac:grpSpMkLst>
            <pc:docMk/>
            <pc:sldMk cId="0" sldId="279"/>
            <ac:grpSpMk id="1343307096" creationId="{83EAB11A-76F7-48F4-9B4F-5BFDF4BF9670}"/>
          </ac:grpSpMkLst>
        </pc:grpChg>
        <pc:picChg chg="del">
          <ac:chgData name="Роман Озеров" userId="82caeb7ca1bad160" providerId="LiveId" clId="{27858F7F-959D-43BE-B098-59F8AD824A4A}" dt="2023-12-03T09:49:46.419" v="17" actId="478"/>
          <ac:picMkLst>
            <pc:docMk/>
            <pc:sldMk cId="0" sldId="279"/>
            <ac:picMk id="1343307085" creationId="{786B4796-A967-3BE6-2736-E23CD5495147}"/>
          </ac:picMkLst>
        </pc:picChg>
      </pc:sldChg>
      <pc:sldChg chg="addSp delSp modSp mod addAnim modAnim">
        <pc:chgData name="Роман Озеров" userId="82caeb7ca1bad160" providerId="LiveId" clId="{27858F7F-959D-43BE-B098-59F8AD824A4A}" dt="2023-12-03T09:50:26.781" v="24"/>
        <pc:sldMkLst>
          <pc:docMk/>
          <pc:sldMk cId="0" sldId="283"/>
        </pc:sldMkLst>
        <pc:spChg chg="del">
          <ac:chgData name="Роман Озеров" userId="82caeb7ca1bad160" providerId="LiveId" clId="{27858F7F-959D-43BE-B098-59F8AD824A4A}" dt="2023-12-03T09:50:13.733" v="21" actId="478"/>
          <ac:spMkLst>
            <pc:docMk/>
            <pc:sldMk cId="0" sldId="283"/>
            <ac:spMk id="2" creationId="{B4A84D7C-25BE-3880-122C-6378D562F39C}"/>
          </ac:spMkLst>
        </pc:spChg>
        <pc:spChg chg="mod">
          <ac:chgData name="Роман Озеров" userId="82caeb7ca1bad160" providerId="LiveId" clId="{27858F7F-959D-43BE-B098-59F8AD824A4A}" dt="2023-12-03T09:50:21.634" v="22" actId="26606"/>
          <ac:spMkLst>
            <pc:docMk/>
            <pc:sldMk cId="0" sldId="283"/>
            <ac:spMk id="571384194" creationId="{00000000-0000-0000-0000-000000000000}"/>
          </ac:spMkLst>
        </pc:spChg>
        <pc:spChg chg="mod">
          <ac:chgData name="Роман Озеров" userId="82caeb7ca1bad160" providerId="LiveId" clId="{27858F7F-959D-43BE-B098-59F8AD824A4A}" dt="2023-12-03T09:50:21.634" v="22" actId="26606"/>
          <ac:spMkLst>
            <pc:docMk/>
            <pc:sldMk cId="0" sldId="283"/>
            <ac:spMk id="1323708594" creationId="{00000000-0000-0000-0000-000000000000}"/>
          </ac:spMkLst>
        </pc:spChg>
        <pc:spChg chg="del">
          <ac:chgData name="Роман Озеров" userId="82caeb7ca1bad160" providerId="LiveId" clId="{27858F7F-959D-43BE-B098-59F8AD824A4A}" dt="2023-12-03T09:50:21.634" v="22" actId="26606"/>
          <ac:spMkLst>
            <pc:docMk/>
            <pc:sldMk cId="0" sldId="283"/>
            <ac:spMk id="1323708619" creationId="{C0763A76-9F1C-4FC5-82B7-DD475DA461B2}"/>
          </ac:spMkLst>
        </pc:spChg>
        <pc:spChg chg="del">
          <ac:chgData name="Роман Озеров" userId="82caeb7ca1bad160" providerId="LiveId" clId="{27858F7F-959D-43BE-B098-59F8AD824A4A}" dt="2023-12-03T09:50:21.634" v="22" actId="26606"/>
          <ac:spMkLst>
            <pc:docMk/>
            <pc:sldMk cId="0" sldId="283"/>
            <ac:spMk id="1323708620" creationId="{E81BF4F6-F2CF-4984-9D14-D6966D92F99F}"/>
          </ac:spMkLst>
        </pc:spChg>
        <pc:spChg chg="add">
          <ac:chgData name="Роман Озеров" userId="82caeb7ca1bad160" providerId="LiveId" clId="{27858F7F-959D-43BE-B098-59F8AD824A4A}" dt="2023-12-03T09:50:21.634" v="22" actId="26606"/>
          <ac:spMkLst>
            <pc:docMk/>
            <pc:sldMk cId="0" sldId="283"/>
            <ac:spMk id="1323708625" creationId="{8B9AA7C6-5E5A-498E-A6DF-A943376E09BC}"/>
          </ac:spMkLst>
        </pc:spChg>
        <pc:spChg chg="add">
          <ac:chgData name="Роман Озеров" userId="82caeb7ca1bad160" providerId="LiveId" clId="{27858F7F-959D-43BE-B098-59F8AD824A4A}" dt="2023-12-03T09:50:21.634" v="22" actId="26606"/>
          <ac:spMkLst>
            <pc:docMk/>
            <pc:sldMk cId="0" sldId="283"/>
            <ac:spMk id="1323708631" creationId="{81E140AE-0ABF-47C8-BF32-7D2F0CF2BA44}"/>
          </ac:spMkLst>
        </pc:spChg>
        <pc:spChg chg="add">
          <ac:chgData name="Роман Озеров" userId="82caeb7ca1bad160" providerId="LiveId" clId="{27858F7F-959D-43BE-B098-59F8AD824A4A}" dt="2023-12-03T09:50:21.634" v="22" actId="26606"/>
          <ac:spMkLst>
            <pc:docMk/>
            <pc:sldMk cId="0" sldId="283"/>
            <ac:spMk id="1323708633" creationId="{CBC4F608-B4B8-48C3-9572-C0F061B1CD99}"/>
          </ac:spMkLst>
        </pc:spChg>
        <pc:grpChg chg="add">
          <ac:chgData name="Роман Озеров" userId="82caeb7ca1bad160" providerId="LiveId" clId="{27858F7F-959D-43BE-B098-59F8AD824A4A}" dt="2023-12-03T09:50:21.634" v="22" actId="26606"/>
          <ac:grpSpMkLst>
            <pc:docMk/>
            <pc:sldMk cId="0" sldId="283"/>
            <ac:grpSpMk id="1323708627" creationId="{83EAB11A-76F7-48F4-9B4F-5BFDF4BF9670}"/>
          </ac:grpSpMkLst>
        </pc:grpChg>
        <pc:picChg chg="del">
          <ac:chgData name="Роман Озеров" userId="82caeb7ca1bad160" providerId="LiveId" clId="{27858F7F-959D-43BE-B098-59F8AD824A4A}" dt="2023-12-03T09:50:13.733" v="21" actId="478"/>
          <ac:picMkLst>
            <pc:docMk/>
            <pc:sldMk cId="0" sldId="283"/>
            <ac:picMk id="1323708596" creationId="{882A7ED8-2893-D6AB-3311-A0E08B6AD0E0}"/>
          </ac:picMkLst>
        </pc:picChg>
      </pc:sldChg>
      <pc:sldChg chg="del">
        <pc:chgData name="Роман Озеров" userId="82caeb7ca1bad160" providerId="LiveId" clId="{27858F7F-959D-43BE-B098-59F8AD824A4A}" dt="2023-12-03T09:50:35.997" v="25" actId="2696"/>
        <pc:sldMkLst>
          <pc:docMk/>
          <pc:sldMk cId="2925281071" sldId="304"/>
        </pc:sldMkLst>
      </pc:sldChg>
      <pc:sldChg chg="del">
        <pc:chgData name="Роман Озеров" userId="82caeb7ca1bad160" providerId="LiveId" clId="{27858F7F-959D-43BE-B098-59F8AD824A4A}" dt="2023-12-03T09:50:40.033" v="26" actId="2696"/>
        <pc:sldMkLst>
          <pc:docMk/>
          <pc:sldMk cId="3258875142" sldId="305"/>
        </pc:sldMkLst>
      </pc:sldChg>
      <pc:sldChg chg="addSp delSp modSp mod">
        <pc:chgData name="Роман Озеров" userId="82caeb7ca1bad160" providerId="LiveId" clId="{27858F7F-959D-43BE-B098-59F8AD824A4A}" dt="2023-12-03T09:50:04.257" v="20" actId="26606"/>
        <pc:sldMkLst>
          <pc:docMk/>
          <pc:sldMk cId="2414579397" sldId="311"/>
        </pc:sldMkLst>
        <pc:spChg chg="mod">
          <ac:chgData name="Роман Озеров" userId="82caeb7ca1bad160" providerId="LiveId" clId="{27858F7F-959D-43BE-B098-59F8AD824A4A}" dt="2023-12-03T09:50:04.257" v="20" actId="26606"/>
          <ac:spMkLst>
            <pc:docMk/>
            <pc:sldMk cId="2414579397" sldId="311"/>
            <ac:spMk id="2" creationId="{3C0DCBDF-5934-B8BF-D2A7-2509AFDB8F70}"/>
          </ac:spMkLst>
        </pc:spChg>
        <pc:spChg chg="del">
          <ac:chgData name="Роман Озеров" userId="82caeb7ca1bad160" providerId="LiveId" clId="{27858F7F-959D-43BE-B098-59F8AD824A4A}" dt="2023-12-03T09:50:04.257" v="20" actId="26606"/>
          <ac:spMkLst>
            <pc:docMk/>
            <pc:sldMk cId="2414579397" sldId="311"/>
            <ac:spMk id="18" creationId="{5B9CE10B-7217-4727-A3A7-5DF664DEB4F7}"/>
          </ac:spMkLst>
        </pc:spChg>
        <pc:spChg chg="del">
          <ac:chgData name="Роман Озеров" userId="82caeb7ca1bad160" providerId="LiveId" clId="{27858F7F-959D-43BE-B098-59F8AD824A4A}" dt="2023-12-03T09:50:04.257" v="20" actId="26606"/>
          <ac:spMkLst>
            <pc:docMk/>
            <pc:sldMk cId="2414579397" sldId="311"/>
            <ac:spMk id="24" creationId="{04357C93-F0CB-4A1C-8F77-4E9063789819}"/>
          </ac:spMkLst>
        </pc:spChg>
        <pc:spChg chg="add">
          <ac:chgData name="Роман Озеров" userId="82caeb7ca1bad160" providerId="LiveId" clId="{27858F7F-959D-43BE-B098-59F8AD824A4A}" dt="2023-12-03T09:50:04.257" v="20" actId="26606"/>
          <ac:spMkLst>
            <pc:docMk/>
            <pc:sldMk cId="2414579397" sldId="311"/>
            <ac:spMk id="29" creationId="{47942995-B07F-4636-9A06-C6A104B260A8}"/>
          </ac:spMkLst>
        </pc:spChg>
        <pc:spChg chg="add">
          <ac:chgData name="Роман Озеров" userId="82caeb7ca1bad160" providerId="LiveId" clId="{27858F7F-959D-43BE-B098-59F8AD824A4A}" dt="2023-12-03T09:50:04.257" v="20" actId="26606"/>
          <ac:spMkLst>
            <pc:docMk/>
            <pc:sldMk cId="2414579397" sldId="311"/>
            <ac:spMk id="36" creationId="{B81933D1-5615-42C7-9C0B-4EB7105CCE2D}"/>
          </ac:spMkLst>
        </pc:spChg>
        <pc:spChg chg="add">
          <ac:chgData name="Роман Озеров" userId="82caeb7ca1bad160" providerId="LiveId" clId="{27858F7F-959D-43BE-B098-59F8AD824A4A}" dt="2023-12-03T09:50:04.257" v="20" actId="26606"/>
          <ac:spMkLst>
            <pc:docMk/>
            <pc:sldMk cId="2414579397" sldId="311"/>
            <ac:spMk id="38" creationId="{19C9EAEA-39D0-4B0E-A0EB-51E7B26740B1}"/>
          </ac:spMkLst>
        </pc:spChg>
        <pc:grpChg chg="del">
          <ac:chgData name="Роман Озеров" userId="82caeb7ca1bad160" providerId="LiveId" clId="{27858F7F-959D-43BE-B098-59F8AD824A4A}" dt="2023-12-03T09:50:04.257" v="20" actId="26606"/>
          <ac:grpSpMkLst>
            <pc:docMk/>
            <pc:sldMk cId="2414579397" sldId="311"/>
            <ac:grpSpMk id="20" creationId="{3AF6A671-C637-4547-85F4-51B6D1881399}"/>
          </ac:grpSpMkLst>
        </pc:grpChg>
        <pc:grpChg chg="add">
          <ac:chgData name="Роман Озеров" userId="82caeb7ca1bad160" providerId="LiveId" clId="{27858F7F-959D-43BE-B098-59F8AD824A4A}" dt="2023-12-03T09:50:04.257" v="20" actId="26606"/>
          <ac:grpSpMkLst>
            <pc:docMk/>
            <pc:sldMk cId="2414579397" sldId="311"/>
            <ac:grpSpMk id="31" creationId="{032D8612-31EB-44CF-A1D0-14FD4C705424}"/>
          </ac:grpSpMkLst>
        </pc:grpChg>
        <pc:picChg chg="mod">
          <ac:chgData name="Роман Озеров" userId="82caeb7ca1bad160" providerId="LiveId" clId="{27858F7F-959D-43BE-B098-59F8AD824A4A}" dt="2023-12-03T09:50:04.257" v="20" actId="26606"/>
          <ac:picMkLst>
            <pc:docMk/>
            <pc:sldMk cId="2414579397" sldId="311"/>
            <ac:picMk id="4" creationId="{2B0EA1BD-6CF2-54D2-269E-FF23E7A25550}"/>
          </ac:picMkLst>
        </pc:picChg>
        <pc:picChg chg="del">
          <ac:chgData name="Роман Озеров" userId="82caeb7ca1bad160" providerId="LiveId" clId="{27858F7F-959D-43BE-B098-59F8AD824A4A}" dt="2023-12-03T09:50:00.682" v="19" actId="478"/>
          <ac:picMkLst>
            <pc:docMk/>
            <pc:sldMk cId="2414579397" sldId="311"/>
            <ac:picMk id="6" creationId="{7006C373-82DE-07B2-98B2-B8CB961AFE25}"/>
          </ac:picMkLst>
        </pc:picChg>
      </pc:sldChg>
    </pc:docChg>
  </pc:docChgLst>
  <pc:docChgLst>
    <pc:chgData name="Роман Озеров" userId="82caeb7ca1bad160" providerId="LiveId" clId="{00F3D389-B44E-4549-99FF-88F8069D11A4}"/>
    <pc:docChg chg="delSld modSection">
      <pc:chgData name="Роман Озеров" userId="82caeb7ca1bad160" providerId="LiveId" clId="{00F3D389-B44E-4549-99FF-88F8069D11A4}" dt="2023-12-03T09:39:44.542" v="11" actId="2696"/>
      <pc:docMkLst>
        <pc:docMk/>
      </pc:docMkLst>
      <pc:sldChg chg="del">
        <pc:chgData name="Роман Озеров" userId="82caeb7ca1bad160" providerId="LiveId" clId="{00F3D389-B44E-4549-99FF-88F8069D11A4}" dt="2023-12-03T09:38:43.390" v="2" actId="2696"/>
        <pc:sldMkLst>
          <pc:docMk/>
          <pc:sldMk cId="0" sldId="273"/>
        </pc:sldMkLst>
      </pc:sldChg>
      <pc:sldChg chg="del">
        <pc:chgData name="Роман Озеров" userId="82caeb7ca1bad160" providerId="LiveId" clId="{00F3D389-B44E-4549-99FF-88F8069D11A4}" dt="2023-12-03T09:39:04.580" v="5" actId="2696"/>
        <pc:sldMkLst>
          <pc:docMk/>
          <pc:sldMk cId="0" sldId="278"/>
        </pc:sldMkLst>
      </pc:sldChg>
      <pc:sldChg chg="del">
        <pc:chgData name="Роман Озеров" userId="82caeb7ca1bad160" providerId="LiveId" clId="{00F3D389-B44E-4549-99FF-88F8069D11A4}" dt="2023-12-03T09:39:17.483" v="7" actId="2696"/>
        <pc:sldMkLst>
          <pc:docMk/>
          <pc:sldMk cId="0" sldId="280"/>
        </pc:sldMkLst>
      </pc:sldChg>
      <pc:sldChg chg="del">
        <pc:chgData name="Роман Озеров" userId="82caeb7ca1bad160" providerId="LiveId" clId="{00F3D389-B44E-4549-99FF-88F8069D11A4}" dt="2023-12-03T09:39:33.206" v="9" actId="2696"/>
        <pc:sldMkLst>
          <pc:docMk/>
          <pc:sldMk cId="0" sldId="282"/>
        </pc:sldMkLst>
      </pc:sldChg>
      <pc:sldChg chg="del">
        <pc:chgData name="Роман Озеров" userId="82caeb7ca1bad160" providerId="LiveId" clId="{00F3D389-B44E-4549-99FF-88F8069D11A4}" dt="2023-12-03T09:39:07.858" v="6" actId="2696"/>
        <pc:sldMkLst>
          <pc:docMk/>
          <pc:sldMk cId="1574695639" sldId="285"/>
        </pc:sldMkLst>
      </pc:sldChg>
      <pc:sldChg chg="del">
        <pc:chgData name="Роман Озеров" userId="82caeb7ca1bad160" providerId="LiveId" clId="{00F3D389-B44E-4549-99FF-88F8069D11A4}" dt="2023-12-03T09:38:54.463" v="4" actId="2696"/>
        <pc:sldMkLst>
          <pc:docMk/>
          <pc:sldMk cId="902585078" sldId="290"/>
        </pc:sldMkLst>
      </pc:sldChg>
      <pc:sldChg chg="del">
        <pc:chgData name="Роман Озеров" userId="82caeb7ca1bad160" providerId="LiveId" clId="{00F3D389-B44E-4549-99FF-88F8069D11A4}" dt="2023-12-03T09:39:36.150" v="10" actId="2696"/>
        <pc:sldMkLst>
          <pc:docMk/>
          <pc:sldMk cId="2288580898" sldId="292"/>
        </pc:sldMkLst>
      </pc:sldChg>
      <pc:sldChg chg="del">
        <pc:chgData name="Роман Озеров" userId="82caeb7ca1bad160" providerId="LiveId" clId="{00F3D389-B44E-4549-99FF-88F8069D11A4}" dt="2023-12-03T09:38:20.470" v="0" actId="2696"/>
        <pc:sldMkLst>
          <pc:docMk/>
          <pc:sldMk cId="1541053645" sldId="295"/>
        </pc:sldMkLst>
      </pc:sldChg>
      <pc:sldChg chg="del">
        <pc:chgData name="Роман Озеров" userId="82caeb7ca1bad160" providerId="LiveId" clId="{00F3D389-B44E-4549-99FF-88F8069D11A4}" dt="2023-12-03T09:39:44.542" v="11" actId="2696"/>
        <pc:sldMkLst>
          <pc:docMk/>
          <pc:sldMk cId="599383931" sldId="298"/>
        </pc:sldMkLst>
      </pc:sldChg>
      <pc:sldChg chg="del">
        <pc:chgData name="Роман Озеров" userId="82caeb7ca1bad160" providerId="LiveId" clId="{00F3D389-B44E-4549-99FF-88F8069D11A4}" dt="2023-12-03T09:38:32.662" v="1" actId="2696"/>
        <pc:sldMkLst>
          <pc:docMk/>
          <pc:sldMk cId="1817518671" sldId="299"/>
        </pc:sldMkLst>
      </pc:sldChg>
      <pc:sldChg chg="del">
        <pc:chgData name="Роман Озеров" userId="82caeb7ca1bad160" providerId="LiveId" clId="{00F3D389-B44E-4549-99FF-88F8069D11A4}" dt="2023-12-03T09:38:46.687" v="3" actId="2696"/>
        <pc:sldMkLst>
          <pc:docMk/>
          <pc:sldMk cId="737221520" sldId="302"/>
        </pc:sldMkLst>
      </pc:sldChg>
      <pc:sldChg chg="del">
        <pc:chgData name="Роман Озеров" userId="82caeb7ca1bad160" providerId="LiveId" clId="{00F3D389-B44E-4549-99FF-88F8069D11A4}" dt="2023-12-03T09:39:26.750" v="8" actId="2696"/>
        <pc:sldMkLst>
          <pc:docMk/>
          <pc:sldMk cId="1710534178" sldId="308"/>
        </pc:sldMkLst>
      </pc:sldChg>
    </pc:docChg>
  </pc:docChgLst>
  <pc:docChgLst>
    <pc:chgData name="Роман Озеров" userId="82caeb7ca1bad160" providerId="LiveId" clId="{54376ACF-49A4-431A-813C-DD3DB490AB09}"/>
    <pc:docChg chg="undo custSel modSld">
      <pc:chgData name="Роман Озеров" userId="82caeb7ca1bad160" providerId="LiveId" clId="{54376ACF-49A4-431A-813C-DD3DB490AB09}" dt="2023-12-03T09:43:48.528" v="43" actId="962"/>
      <pc:docMkLst>
        <pc:docMk/>
      </pc:docMkLst>
      <pc:sldChg chg="addSp delSp modSp mod">
        <pc:chgData name="Роман Озеров" userId="82caeb7ca1bad160" providerId="LiveId" clId="{54376ACF-49A4-431A-813C-DD3DB490AB09}" dt="2023-12-03T09:41:19.616" v="6" actId="26606"/>
        <pc:sldMkLst>
          <pc:docMk/>
          <pc:sldMk cId="0" sldId="276"/>
        </pc:sldMkLst>
        <pc:spChg chg="mod">
          <ac:chgData name="Роман Озеров" userId="82caeb7ca1bad160" providerId="LiveId" clId="{54376ACF-49A4-431A-813C-DD3DB490AB09}" dt="2023-12-03T09:41:19.616" v="6" actId="26606"/>
          <ac:spMkLst>
            <pc:docMk/>
            <pc:sldMk cId="0" sldId="276"/>
            <ac:spMk id="376760333" creationId="{00000000-0000-0000-0000-000000000000}"/>
          </ac:spMkLst>
        </pc:spChg>
        <pc:spChg chg="mod">
          <ac:chgData name="Роман Озеров" userId="82caeb7ca1bad160" providerId="LiveId" clId="{54376ACF-49A4-431A-813C-DD3DB490AB09}" dt="2023-12-03T09:41:19.616" v="6" actId="26606"/>
          <ac:spMkLst>
            <pc:docMk/>
            <pc:sldMk cId="0" sldId="276"/>
            <ac:spMk id="499084379" creationId="{00000000-0000-0000-0000-000000000000}"/>
          </ac:spMkLst>
        </pc:spChg>
        <pc:spChg chg="del">
          <ac:chgData name="Роман Озеров" userId="82caeb7ca1bad160" providerId="LiveId" clId="{54376ACF-49A4-431A-813C-DD3DB490AB09}" dt="2023-12-03T09:41:19.616" v="6" actId="26606"/>
          <ac:spMkLst>
            <pc:docMk/>
            <pc:sldMk cId="0" sldId="276"/>
            <ac:spMk id="499084385" creationId="{F13C74B1-5B17-4795-BED0-7140497B445A}"/>
          </ac:spMkLst>
        </pc:spChg>
        <pc:spChg chg="del">
          <ac:chgData name="Роман Озеров" userId="82caeb7ca1bad160" providerId="LiveId" clId="{54376ACF-49A4-431A-813C-DD3DB490AB09}" dt="2023-12-03T09:41:19.616" v="6" actId="26606"/>
          <ac:spMkLst>
            <pc:docMk/>
            <pc:sldMk cId="0" sldId="276"/>
            <ac:spMk id="499084387" creationId="{D4974D33-8DC5-464E-8C6D-BE58F0669C17}"/>
          </ac:spMkLst>
        </pc:spChg>
        <pc:spChg chg="add">
          <ac:chgData name="Роман Озеров" userId="82caeb7ca1bad160" providerId="LiveId" clId="{54376ACF-49A4-431A-813C-DD3DB490AB09}" dt="2023-12-03T09:41:19.616" v="6" actId="26606"/>
          <ac:spMkLst>
            <pc:docMk/>
            <pc:sldMk cId="0" sldId="276"/>
            <ac:spMk id="499084392" creationId="{907EF6B7-1338-4443-8C46-6A318D952DFD}"/>
          </ac:spMkLst>
        </pc:spChg>
        <pc:spChg chg="add">
          <ac:chgData name="Роман Озеров" userId="82caeb7ca1bad160" providerId="LiveId" clId="{54376ACF-49A4-431A-813C-DD3DB490AB09}" dt="2023-12-03T09:41:19.616" v="6" actId="26606"/>
          <ac:spMkLst>
            <pc:docMk/>
            <pc:sldMk cId="0" sldId="276"/>
            <ac:spMk id="499084394" creationId="{DAAE4CDD-124C-4DCF-9584-B6033B545DD5}"/>
          </ac:spMkLst>
        </pc:spChg>
        <pc:spChg chg="add">
          <ac:chgData name="Роман Озеров" userId="82caeb7ca1bad160" providerId="LiveId" clId="{54376ACF-49A4-431A-813C-DD3DB490AB09}" dt="2023-12-03T09:41:19.616" v="6" actId="26606"/>
          <ac:spMkLst>
            <pc:docMk/>
            <pc:sldMk cId="0" sldId="276"/>
            <ac:spMk id="499084396" creationId="{081E4A58-353D-44AE-B2FC-2A74E2E400F7}"/>
          </ac:spMkLst>
        </pc:spChg>
        <pc:picChg chg="del">
          <ac:chgData name="Роман Озеров" userId="82caeb7ca1bad160" providerId="LiveId" clId="{54376ACF-49A4-431A-813C-DD3DB490AB09}" dt="2023-12-03T09:41:11.130" v="5" actId="478"/>
          <ac:picMkLst>
            <pc:docMk/>
            <pc:sldMk cId="0" sldId="276"/>
            <ac:picMk id="499084381" creationId="{E7833F96-1B68-2A0F-5B94-082CC5AEB54E}"/>
          </ac:picMkLst>
        </pc:picChg>
      </pc:sldChg>
      <pc:sldChg chg="addSp delSp modSp mod">
        <pc:chgData name="Роман Озеров" userId="82caeb7ca1bad160" providerId="LiveId" clId="{54376ACF-49A4-431A-813C-DD3DB490AB09}" dt="2023-12-03T09:42:44.362" v="24" actId="26606"/>
        <pc:sldMkLst>
          <pc:docMk/>
          <pc:sldMk cId="0" sldId="281"/>
        </pc:sldMkLst>
        <pc:spChg chg="mod">
          <ac:chgData name="Роман Озеров" userId="82caeb7ca1bad160" providerId="LiveId" clId="{54376ACF-49A4-431A-813C-DD3DB490AB09}" dt="2023-12-03T09:42:44.362" v="24" actId="26606"/>
          <ac:spMkLst>
            <pc:docMk/>
            <pc:sldMk cId="0" sldId="281"/>
            <ac:spMk id="754044227" creationId="{00000000-0000-0000-0000-000000000000}"/>
          </ac:spMkLst>
        </pc:spChg>
        <pc:spChg chg="mod">
          <ac:chgData name="Роман Озеров" userId="82caeb7ca1bad160" providerId="LiveId" clId="{54376ACF-49A4-431A-813C-DD3DB490AB09}" dt="2023-12-03T09:42:44.362" v="24" actId="26606"/>
          <ac:spMkLst>
            <pc:docMk/>
            <pc:sldMk cId="0" sldId="281"/>
            <ac:spMk id="860668430" creationId="{00000000-0000-0000-0000-000000000000}"/>
          </ac:spMkLst>
        </pc:spChg>
        <pc:spChg chg="del">
          <ac:chgData name="Роман Озеров" userId="82caeb7ca1bad160" providerId="LiveId" clId="{54376ACF-49A4-431A-813C-DD3DB490AB09}" dt="2023-12-03T09:42:44.362" v="24" actId="26606"/>
          <ac:spMkLst>
            <pc:docMk/>
            <pc:sldMk cId="0" sldId="281"/>
            <ac:spMk id="860668436" creationId="{79BB35BC-D5C2-4C8B-A22A-A71E6191913B}"/>
          </ac:spMkLst>
        </pc:spChg>
        <pc:spChg chg="add">
          <ac:chgData name="Роман Озеров" userId="82caeb7ca1bad160" providerId="LiveId" clId="{54376ACF-49A4-431A-813C-DD3DB490AB09}" dt="2023-12-03T09:42:44.362" v="24" actId="26606"/>
          <ac:spMkLst>
            <pc:docMk/>
            <pc:sldMk cId="0" sldId="281"/>
            <ac:spMk id="860668441" creationId="{C2554CA6-288E-4202-BC52-2E5A8F0C0AED}"/>
          </ac:spMkLst>
        </pc:spChg>
        <pc:spChg chg="add">
          <ac:chgData name="Роман Озеров" userId="82caeb7ca1bad160" providerId="LiveId" clId="{54376ACF-49A4-431A-813C-DD3DB490AB09}" dt="2023-12-03T09:42:44.362" v="24" actId="26606"/>
          <ac:spMkLst>
            <pc:docMk/>
            <pc:sldMk cId="0" sldId="281"/>
            <ac:spMk id="860668443" creationId="{B10BB131-AC8E-4A8E-A5D1-36260F720C3B}"/>
          </ac:spMkLst>
        </pc:spChg>
        <pc:spChg chg="add">
          <ac:chgData name="Роман Озеров" userId="82caeb7ca1bad160" providerId="LiveId" clId="{54376ACF-49A4-431A-813C-DD3DB490AB09}" dt="2023-12-03T09:42:44.362" v="24" actId="26606"/>
          <ac:spMkLst>
            <pc:docMk/>
            <pc:sldMk cId="0" sldId="281"/>
            <ac:spMk id="860668445" creationId="{5B7778FC-632E-4DCA-A7CB-0D7731CCF970}"/>
          </ac:spMkLst>
        </pc:spChg>
        <pc:spChg chg="add">
          <ac:chgData name="Роман Озеров" userId="82caeb7ca1bad160" providerId="LiveId" clId="{54376ACF-49A4-431A-813C-DD3DB490AB09}" dt="2023-12-03T09:42:44.362" v="24" actId="26606"/>
          <ac:spMkLst>
            <pc:docMk/>
            <pc:sldMk cId="0" sldId="281"/>
            <ac:spMk id="860668447" creationId="{FA23A907-97FB-4A8F-880A-DD77401C4296}"/>
          </ac:spMkLst>
        </pc:spChg>
        <pc:picChg chg="del">
          <ac:chgData name="Роман Озеров" userId="82caeb7ca1bad160" providerId="LiveId" clId="{54376ACF-49A4-431A-813C-DD3DB490AB09}" dt="2023-12-03T09:42:35.537" v="23" actId="478"/>
          <ac:picMkLst>
            <pc:docMk/>
            <pc:sldMk cId="0" sldId="281"/>
            <ac:picMk id="860668432" creationId="{DF346BFA-A36D-2A35-CC93-743121FB593E}"/>
          </ac:picMkLst>
        </pc:picChg>
      </pc:sldChg>
      <pc:sldChg chg="addSp delSp modSp mod">
        <pc:chgData name="Роман Озеров" userId="82caeb7ca1bad160" providerId="LiveId" clId="{54376ACF-49A4-431A-813C-DD3DB490AB09}" dt="2023-12-03T09:41:44.511" v="10" actId="26606"/>
        <pc:sldMkLst>
          <pc:docMk/>
          <pc:sldMk cId="1333290650" sldId="286"/>
        </pc:sldMkLst>
        <pc:spChg chg="mod">
          <ac:chgData name="Роман Озеров" userId="82caeb7ca1bad160" providerId="LiveId" clId="{54376ACF-49A4-431A-813C-DD3DB490AB09}" dt="2023-12-03T09:41:44.511" v="10" actId="26606"/>
          <ac:spMkLst>
            <pc:docMk/>
            <pc:sldMk cId="1333290650" sldId="286"/>
            <ac:spMk id="2" creationId="{07C3E3D4-D151-C7F4-51AE-F38A4009EC60}"/>
          </ac:spMkLst>
        </pc:spChg>
        <pc:spChg chg="del">
          <ac:chgData name="Роман Озеров" userId="82caeb7ca1bad160" providerId="LiveId" clId="{54376ACF-49A4-431A-813C-DD3DB490AB09}" dt="2023-12-03T09:41:44.511" v="10" actId="26606"/>
          <ac:spMkLst>
            <pc:docMk/>
            <pc:sldMk cId="1333290650" sldId="286"/>
            <ac:spMk id="2057" creationId="{AE47195D-EC06-4298-8805-0F0D65997676}"/>
          </ac:spMkLst>
        </pc:spChg>
        <pc:spChg chg="del">
          <ac:chgData name="Роман Озеров" userId="82caeb7ca1bad160" providerId="LiveId" clId="{54376ACF-49A4-431A-813C-DD3DB490AB09}" dt="2023-12-03T09:41:44.511" v="10" actId="26606"/>
          <ac:spMkLst>
            <pc:docMk/>
            <pc:sldMk cId="1333290650" sldId="286"/>
            <ac:spMk id="2059" creationId="{99413ED5-9ED4-4772-BCE4-2BCAE6B12E35}"/>
          </ac:spMkLst>
        </pc:spChg>
        <pc:spChg chg="del">
          <ac:chgData name="Роман Озеров" userId="82caeb7ca1bad160" providerId="LiveId" clId="{54376ACF-49A4-431A-813C-DD3DB490AB09}" dt="2023-12-03T09:41:44.511" v="10" actId="26606"/>
          <ac:spMkLst>
            <pc:docMk/>
            <pc:sldMk cId="1333290650" sldId="286"/>
            <ac:spMk id="2061" creationId="{04357C93-F0CB-4A1C-8F77-4E9063789819}"/>
          </ac:spMkLst>
        </pc:spChg>
        <pc:spChg chg="del">
          <ac:chgData name="Роман Озеров" userId="82caeb7ca1bad160" providerId="LiveId" clId="{54376ACF-49A4-431A-813C-DD3DB490AB09}" dt="2023-12-03T09:41:44.511" v="10" actId="26606"/>
          <ac:spMkLst>
            <pc:docMk/>
            <pc:sldMk cId="1333290650" sldId="286"/>
            <ac:spMk id="2063" creationId="{90F533E9-6690-41A8-A372-4C6C622D028D}"/>
          </ac:spMkLst>
        </pc:spChg>
        <pc:spChg chg="add">
          <ac:chgData name="Роман Озеров" userId="82caeb7ca1bad160" providerId="LiveId" clId="{54376ACF-49A4-431A-813C-DD3DB490AB09}" dt="2023-12-03T09:41:44.511" v="10" actId="26606"/>
          <ac:spMkLst>
            <pc:docMk/>
            <pc:sldMk cId="1333290650" sldId="286"/>
            <ac:spMk id="2068" creationId="{50CEED20-A22C-4FC3-BC0E-F4FE53FDEB97}"/>
          </ac:spMkLst>
        </pc:spChg>
        <pc:spChg chg="add">
          <ac:chgData name="Роман Озеров" userId="82caeb7ca1bad160" providerId="LiveId" clId="{54376ACF-49A4-431A-813C-DD3DB490AB09}" dt="2023-12-03T09:41:44.511" v="10" actId="26606"/>
          <ac:spMkLst>
            <pc:docMk/>
            <pc:sldMk cId="1333290650" sldId="286"/>
            <ac:spMk id="2075" creationId="{19C9EAEA-39D0-4B0E-A0EB-51E7B26740B1}"/>
          </ac:spMkLst>
        </pc:spChg>
        <pc:spChg chg="add">
          <ac:chgData name="Роман Озеров" userId="82caeb7ca1bad160" providerId="LiveId" clId="{54376ACF-49A4-431A-813C-DD3DB490AB09}" dt="2023-12-03T09:41:44.511" v="10" actId="26606"/>
          <ac:spMkLst>
            <pc:docMk/>
            <pc:sldMk cId="1333290650" sldId="286"/>
            <ac:spMk id="2077" creationId="{3873B707-463F-40B0-8227-E8CC6C67EB25}"/>
          </ac:spMkLst>
        </pc:spChg>
        <pc:grpChg chg="add">
          <ac:chgData name="Роман Озеров" userId="82caeb7ca1bad160" providerId="LiveId" clId="{54376ACF-49A4-431A-813C-DD3DB490AB09}" dt="2023-12-03T09:41:44.511" v="10" actId="26606"/>
          <ac:grpSpMkLst>
            <pc:docMk/>
            <pc:sldMk cId="1333290650" sldId="286"/>
            <ac:grpSpMk id="2070" creationId="{032D8612-31EB-44CF-A1D0-14FD4C705424}"/>
          </ac:grpSpMkLst>
        </pc:grpChg>
        <pc:picChg chg="mod">
          <ac:chgData name="Роман Озеров" userId="82caeb7ca1bad160" providerId="LiveId" clId="{54376ACF-49A4-431A-813C-DD3DB490AB09}" dt="2023-12-03T09:41:44.511" v="10" actId="26606"/>
          <ac:picMkLst>
            <pc:docMk/>
            <pc:sldMk cId="1333290650" sldId="286"/>
            <ac:picMk id="2050" creationId="{979AF0B6-819C-5D74-9DBF-6E5B2740C578}"/>
          </ac:picMkLst>
        </pc:picChg>
        <pc:picChg chg="del">
          <ac:chgData name="Роман Озеров" userId="82caeb7ca1bad160" providerId="LiveId" clId="{54376ACF-49A4-431A-813C-DD3DB490AB09}" dt="2023-12-03T09:41:42.170" v="9" actId="478"/>
          <ac:picMkLst>
            <pc:docMk/>
            <pc:sldMk cId="1333290650" sldId="286"/>
            <ac:picMk id="2052" creationId="{2459EDBD-9E67-CACA-79F2-4404724951E3}"/>
          </ac:picMkLst>
        </pc:picChg>
      </pc:sldChg>
      <pc:sldChg chg="addSp delSp modSp mod addAnim delAnim">
        <pc:chgData name="Роман Озеров" userId="82caeb7ca1bad160" providerId="LiveId" clId="{54376ACF-49A4-431A-813C-DD3DB490AB09}" dt="2023-12-03T09:42:06.218" v="18" actId="26606"/>
        <pc:sldMkLst>
          <pc:docMk/>
          <pc:sldMk cId="895810335" sldId="289"/>
        </pc:sldMkLst>
        <pc:spChg chg="mod ord">
          <ac:chgData name="Роман Озеров" userId="82caeb7ca1bad160" providerId="LiveId" clId="{54376ACF-49A4-431A-813C-DD3DB490AB09}" dt="2023-12-03T09:42:06.218" v="18" actId="26606"/>
          <ac:spMkLst>
            <pc:docMk/>
            <pc:sldMk cId="895810335" sldId="289"/>
            <ac:spMk id="2" creationId="{CB9A980E-394B-2090-554F-C2DB0F0181FC}"/>
          </ac:spMkLst>
        </pc:spChg>
        <pc:spChg chg="add del">
          <ac:chgData name="Роман Озеров" userId="82caeb7ca1bad160" providerId="LiveId" clId="{54376ACF-49A4-431A-813C-DD3DB490AB09}" dt="2023-12-03T09:42:01.567" v="14" actId="26606"/>
          <ac:spMkLst>
            <pc:docMk/>
            <pc:sldMk cId="895810335" sldId="289"/>
            <ac:spMk id="5133" creationId="{B9E248E0-55F8-4E45-A07F-B49E0EEA97ED}"/>
          </ac:spMkLst>
        </pc:spChg>
        <pc:spChg chg="add del">
          <ac:chgData name="Роман Озеров" userId="82caeb7ca1bad160" providerId="LiveId" clId="{54376ACF-49A4-431A-813C-DD3DB490AB09}" dt="2023-12-03T09:42:01.567" v="14" actId="26606"/>
          <ac:spMkLst>
            <pc:docMk/>
            <pc:sldMk cId="895810335" sldId="289"/>
            <ac:spMk id="5135" creationId="{311F016A-A753-449B-9EA6-322199B7119E}"/>
          </ac:spMkLst>
        </pc:spChg>
        <pc:spChg chg="add del">
          <ac:chgData name="Роман Озеров" userId="82caeb7ca1bad160" providerId="LiveId" clId="{54376ACF-49A4-431A-813C-DD3DB490AB09}" dt="2023-12-03T09:42:06.206" v="17" actId="26606"/>
          <ac:spMkLst>
            <pc:docMk/>
            <pc:sldMk cId="895810335" sldId="289"/>
            <ac:spMk id="5139" creationId="{C497725C-6431-496A-B11C-691354780DCD}"/>
          </ac:spMkLst>
        </pc:spChg>
        <pc:spChg chg="add del">
          <ac:chgData name="Роман Озеров" userId="82caeb7ca1bad160" providerId="LiveId" clId="{54376ACF-49A4-431A-813C-DD3DB490AB09}" dt="2023-12-03T09:42:06.206" v="17" actId="26606"/>
          <ac:spMkLst>
            <pc:docMk/>
            <pc:sldMk cId="895810335" sldId="289"/>
            <ac:spMk id="5140" creationId="{B81933D1-5615-42C7-9C0B-4EB7105CCE2D}"/>
          </ac:spMkLst>
        </pc:spChg>
        <pc:spChg chg="add del">
          <ac:chgData name="Роман Озеров" userId="82caeb7ca1bad160" providerId="LiveId" clId="{54376ACF-49A4-431A-813C-DD3DB490AB09}" dt="2023-12-03T09:42:06.206" v="17" actId="26606"/>
          <ac:spMkLst>
            <pc:docMk/>
            <pc:sldMk cId="895810335" sldId="289"/>
            <ac:spMk id="5144" creationId="{19C9EAEA-39D0-4B0E-A0EB-51E7B26740B1}"/>
          </ac:spMkLst>
        </pc:spChg>
        <pc:spChg chg="add del">
          <ac:chgData name="Роман Озеров" userId="82caeb7ca1bad160" providerId="LiveId" clId="{54376ACF-49A4-431A-813C-DD3DB490AB09}" dt="2023-12-03T09:42:06.206" v="17" actId="26606"/>
          <ac:spMkLst>
            <pc:docMk/>
            <pc:sldMk cId="895810335" sldId="289"/>
            <ac:spMk id="5146" creationId="{B089A89A-1E9C-4761-9DFF-53C275FBF870}"/>
          </ac:spMkLst>
        </pc:spChg>
        <pc:spChg chg="add">
          <ac:chgData name="Роман Озеров" userId="82caeb7ca1bad160" providerId="LiveId" clId="{54376ACF-49A4-431A-813C-DD3DB490AB09}" dt="2023-12-03T09:42:06.218" v="18" actId="26606"/>
          <ac:spMkLst>
            <pc:docMk/>
            <pc:sldMk cId="895810335" sldId="289"/>
            <ac:spMk id="5148" creationId="{F29C2C85-1492-463C-B805-3FD3FCE93360}"/>
          </ac:spMkLst>
        </pc:spChg>
        <pc:spChg chg="add">
          <ac:chgData name="Роман Озеров" userId="82caeb7ca1bad160" providerId="LiveId" clId="{54376ACF-49A4-431A-813C-DD3DB490AB09}" dt="2023-12-03T09:42:06.218" v="18" actId="26606"/>
          <ac:spMkLst>
            <pc:docMk/>
            <pc:sldMk cId="895810335" sldId="289"/>
            <ac:spMk id="5152" creationId="{8ED94938-268E-4C0A-A08A-B3980C78BAEB}"/>
          </ac:spMkLst>
        </pc:spChg>
        <pc:grpChg chg="add del">
          <ac:chgData name="Роман Озеров" userId="82caeb7ca1bad160" providerId="LiveId" clId="{54376ACF-49A4-431A-813C-DD3DB490AB09}" dt="2023-12-03T09:42:06.206" v="17" actId="26606"/>
          <ac:grpSpMkLst>
            <pc:docMk/>
            <pc:sldMk cId="895810335" sldId="289"/>
            <ac:grpSpMk id="5141" creationId="{032D8612-31EB-44CF-A1D0-14FD4C705424}"/>
          </ac:grpSpMkLst>
        </pc:grpChg>
        <pc:grpChg chg="add">
          <ac:chgData name="Роман Озеров" userId="82caeb7ca1bad160" providerId="LiveId" clId="{54376ACF-49A4-431A-813C-DD3DB490AB09}" dt="2023-12-03T09:42:06.218" v="18" actId="26606"/>
          <ac:grpSpMkLst>
            <pc:docMk/>
            <pc:sldMk cId="895810335" sldId="289"/>
            <ac:grpSpMk id="5149" creationId="{B83D307E-DF68-43F8-97CE-0AAE950A7129}"/>
          </ac:grpSpMkLst>
        </pc:grpChg>
        <pc:picChg chg="mod ord">
          <ac:chgData name="Роман Озеров" userId="82caeb7ca1bad160" providerId="LiveId" clId="{54376ACF-49A4-431A-813C-DD3DB490AB09}" dt="2023-12-03T09:42:06.218" v="18" actId="26606"/>
          <ac:picMkLst>
            <pc:docMk/>
            <pc:sldMk cId="895810335" sldId="289"/>
            <ac:picMk id="5122" creationId="{1E5BACE9-F880-E594-1FE3-D84AE2D68F17}"/>
          </ac:picMkLst>
        </pc:picChg>
        <pc:picChg chg="del">
          <ac:chgData name="Роман Озеров" userId="82caeb7ca1bad160" providerId="LiveId" clId="{54376ACF-49A4-431A-813C-DD3DB490AB09}" dt="2023-12-03T09:41:53.522" v="11" actId="478"/>
          <ac:picMkLst>
            <pc:docMk/>
            <pc:sldMk cId="895810335" sldId="289"/>
            <ac:picMk id="5126" creationId="{DC9172DC-6776-CD04-1A67-5166EA7105B7}"/>
          </ac:picMkLst>
        </pc:picChg>
        <pc:picChg chg="mod ord">
          <ac:chgData name="Роман Озеров" userId="82caeb7ca1bad160" providerId="LiveId" clId="{54376ACF-49A4-431A-813C-DD3DB490AB09}" dt="2023-12-03T09:42:06.218" v="18" actId="26606"/>
          <ac:picMkLst>
            <pc:docMk/>
            <pc:sldMk cId="895810335" sldId="289"/>
            <ac:picMk id="5128" creationId="{EA6E8403-B5F0-F59C-D441-268C17EDAF8C}"/>
          </ac:picMkLst>
        </pc:picChg>
      </pc:sldChg>
      <pc:sldChg chg="addSp delSp modSp mod">
        <pc:chgData name="Роман Озеров" userId="82caeb7ca1bad160" providerId="LiveId" clId="{54376ACF-49A4-431A-813C-DD3DB490AB09}" dt="2023-12-03T09:40:39.717" v="1" actId="26606"/>
        <pc:sldMkLst>
          <pc:docMk/>
          <pc:sldMk cId="1880428484" sldId="293"/>
        </pc:sldMkLst>
        <pc:spChg chg="mod">
          <ac:chgData name="Роман Озеров" userId="82caeb7ca1bad160" providerId="LiveId" clId="{54376ACF-49A4-431A-813C-DD3DB490AB09}" dt="2023-12-03T09:40:39.717" v="1" actId="26606"/>
          <ac:spMkLst>
            <pc:docMk/>
            <pc:sldMk cId="1880428484" sldId="293"/>
            <ac:spMk id="2" creationId="{90DDEB62-70D7-3FCD-6DF1-9CA8D21BA764}"/>
          </ac:spMkLst>
        </pc:spChg>
        <pc:spChg chg="del">
          <ac:chgData name="Роман Озеров" userId="82caeb7ca1bad160" providerId="LiveId" clId="{54376ACF-49A4-431A-813C-DD3DB490AB09}" dt="2023-12-03T09:40:39.717" v="1" actId="26606"/>
          <ac:spMkLst>
            <pc:docMk/>
            <pc:sldMk cId="1880428484" sldId="293"/>
            <ac:spMk id="9287" creationId="{439BCA50-5C8B-4034-853C-B29176644ED3}"/>
          </ac:spMkLst>
        </pc:spChg>
        <pc:spChg chg="add">
          <ac:chgData name="Роман Озеров" userId="82caeb7ca1bad160" providerId="LiveId" clId="{54376ACF-49A4-431A-813C-DD3DB490AB09}" dt="2023-12-03T09:40:39.717" v="1" actId="26606"/>
          <ac:spMkLst>
            <pc:docMk/>
            <pc:sldMk cId="1880428484" sldId="293"/>
            <ac:spMk id="9293" creationId="{5B9CE10B-7217-4727-A3A7-5DF664DEB4F7}"/>
          </ac:spMkLst>
        </pc:spChg>
        <pc:spChg chg="add">
          <ac:chgData name="Роман Озеров" userId="82caeb7ca1bad160" providerId="LiveId" clId="{54376ACF-49A4-431A-813C-DD3DB490AB09}" dt="2023-12-03T09:40:39.717" v="1" actId="26606"/>
          <ac:spMkLst>
            <pc:docMk/>
            <pc:sldMk cId="1880428484" sldId="293"/>
            <ac:spMk id="9299" creationId="{04357C93-F0CB-4A1C-8F77-4E9063789819}"/>
          </ac:spMkLst>
        </pc:spChg>
        <pc:grpChg chg="del">
          <ac:chgData name="Роман Озеров" userId="82caeb7ca1bad160" providerId="LiveId" clId="{54376ACF-49A4-431A-813C-DD3DB490AB09}" dt="2023-12-03T09:40:39.717" v="1" actId="26606"/>
          <ac:grpSpMkLst>
            <pc:docMk/>
            <pc:sldMk cId="1880428484" sldId="293"/>
            <ac:grpSpMk id="9288" creationId="{CB018903-3549-4A3B-A9DF-B26757CAA9C6}"/>
          </ac:grpSpMkLst>
        </pc:grpChg>
        <pc:grpChg chg="add">
          <ac:chgData name="Роман Озеров" userId="82caeb7ca1bad160" providerId="LiveId" clId="{54376ACF-49A4-431A-813C-DD3DB490AB09}" dt="2023-12-03T09:40:39.717" v="1" actId="26606"/>
          <ac:grpSpMkLst>
            <pc:docMk/>
            <pc:sldMk cId="1880428484" sldId="293"/>
            <ac:grpSpMk id="9295" creationId="{3AF6A671-C637-4547-85F4-51B6D1881399}"/>
          </ac:grpSpMkLst>
        </pc:grpChg>
        <pc:picChg chg="del">
          <ac:chgData name="Роман Озеров" userId="82caeb7ca1bad160" providerId="LiveId" clId="{54376ACF-49A4-431A-813C-DD3DB490AB09}" dt="2023-12-03T09:40:29.410" v="0" actId="478"/>
          <ac:picMkLst>
            <pc:docMk/>
            <pc:sldMk cId="1880428484" sldId="293"/>
            <ac:picMk id="3" creationId="{587847C7-9397-EBB2-2E52-4A4D6CDAB05A}"/>
          </ac:picMkLst>
        </pc:picChg>
        <pc:picChg chg="mod ord">
          <ac:chgData name="Роман Озеров" userId="82caeb7ca1bad160" providerId="LiveId" clId="{54376ACF-49A4-431A-813C-DD3DB490AB09}" dt="2023-12-03T09:40:39.717" v="1" actId="26606"/>
          <ac:picMkLst>
            <pc:docMk/>
            <pc:sldMk cId="1880428484" sldId="293"/>
            <ac:picMk id="9218" creationId="{AEFEAAEB-6013-3D34-E005-69F798D02CA4}"/>
          </ac:picMkLst>
        </pc:picChg>
        <pc:picChg chg="mod">
          <ac:chgData name="Роман Озеров" userId="82caeb7ca1bad160" providerId="LiveId" clId="{54376ACF-49A4-431A-813C-DD3DB490AB09}" dt="2023-12-03T09:40:39.717" v="1" actId="26606"/>
          <ac:picMkLst>
            <pc:docMk/>
            <pc:sldMk cId="1880428484" sldId="293"/>
            <ac:picMk id="9222" creationId="{02382550-A513-30F6-2A94-C1FA94AF5C00}"/>
          </ac:picMkLst>
        </pc:picChg>
      </pc:sldChg>
      <pc:sldChg chg="addSp delSp modSp mod">
        <pc:chgData name="Роман Озеров" userId="82caeb7ca1bad160" providerId="LiveId" clId="{54376ACF-49A4-431A-813C-DD3DB490AB09}" dt="2023-12-03T09:41:04.358" v="4" actId="26606"/>
        <pc:sldMkLst>
          <pc:docMk/>
          <pc:sldMk cId="2002427" sldId="301"/>
        </pc:sldMkLst>
        <pc:spChg chg="mod">
          <ac:chgData name="Роман Озеров" userId="82caeb7ca1bad160" providerId="LiveId" clId="{54376ACF-49A4-431A-813C-DD3DB490AB09}" dt="2023-12-03T09:41:04.358" v="4" actId="26606"/>
          <ac:spMkLst>
            <pc:docMk/>
            <pc:sldMk cId="2002427" sldId="301"/>
            <ac:spMk id="2" creationId="{2017811F-ABE1-AC25-7234-F794D51370AE}"/>
          </ac:spMkLst>
        </pc:spChg>
        <pc:spChg chg="del">
          <ac:chgData name="Роман Озеров" userId="82caeb7ca1bad160" providerId="LiveId" clId="{54376ACF-49A4-431A-813C-DD3DB490AB09}" dt="2023-12-03T09:41:04.358" v="4" actId="26606"/>
          <ac:spMkLst>
            <pc:docMk/>
            <pc:sldMk cId="2002427" sldId="301"/>
            <ac:spMk id="5165" creationId="{53F29798-D584-4792-9B62-3F5F5C36D619}"/>
          </ac:spMkLst>
        </pc:spChg>
        <pc:spChg chg="add">
          <ac:chgData name="Роман Озеров" userId="82caeb7ca1bad160" providerId="LiveId" clId="{54376ACF-49A4-431A-813C-DD3DB490AB09}" dt="2023-12-03T09:41:04.358" v="4" actId="26606"/>
          <ac:spMkLst>
            <pc:docMk/>
            <pc:sldMk cId="2002427" sldId="301"/>
            <ac:spMk id="5170" creationId="{47942995-B07F-4636-9A06-C6A104B260A8}"/>
          </ac:spMkLst>
        </pc:spChg>
        <pc:spChg chg="add">
          <ac:chgData name="Роман Озеров" userId="82caeb7ca1bad160" providerId="LiveId" clId="{54376ACF-49A4-431A-813C-DD3DB490AB09}" dt="2023-12-03T09:41:04.358" v="4" actId="26606"/>
          <ac:spMkLst>
            <pc:docMk/>
            <pc:sldMk cId="2002427" sldId="301"/>
            <ac:spMk id="5177" creationId="{B81933D1-5615-42C7-9C0B-4EB7105CCE2D}"/>
          </ac:spMkLst>
        </pc:spChg>
        <pc:spChg chg="add">
          <ac:chgData name="Роман Озеров" userId="82caeb7ca1bad160" providerId="LiveId" clId="{54376ACF-49A4-431A-813C-DD3DB490AB09}" dt="2023-12-03T09:41:04.358" v="4" actId="26606"/>
          <ac:spMkLst>
            <pc:docMk/>
            <pc:sldMk cId="2002427" sldId="301"/>
            <ac:spMk id="5179" creationId="{19C9EAEA-39D0-4B0E-A0EB-51E7B26740B1}"/>
          </ac:spMkLst>
        </pc:spChg>
        <pc:grpChg chg="add">
          <ac:chgData name="Роман Озеров" userId="82caeb7ca1bad160" providerId="LiveId" clId="{54376ACF-49A4-431A-813C-DD3DB490AB09}" dt="2023-12-03T09:41:04.358" v="4" actId="26606"/>
          <ac:grpSpMkLst>
            <pc:docMk/>
            <pc:sldMk cId="2002427" sldId="301"/>
            <ac:grpSpMk id="5172" creationId="{032D8612-31EB-44CF-A1D0-14FD4C705424}"/>
          </ac:grpSpMkLst>
        </pc:grpChg>
        <pc:picChg chg="del">
          <ac:chgData name="Роман Озеров" userId="82caeb7ca1bad160" providerId="LiveId" clId="{54376ACF-49A4-431A-813C-DD3DB490AB09}" dt="2023-12-03T09:41:01.891" v="3" actId="478"/>
          <ac:picMkLst>
            <pc:docMk/>
            <pc:sldMk cId="2002427" sldId="301"/>
            <ac:picMk id="3" creationId="{9205A293-5FB2-2D0D-1110-75647A846845}"/>
          </ac:picMkLst>
        </pc:picChg>
        <pc:picChg chg="mod ord">
          <ac:chgData name="Роман Озеров" userId="82caeb7ca1bad160" providerId="LiveId" clId="{54376ACF-49A4-431A-813C-DD3DB490AB09}" dt="2023-12-03T09:41:04.358" v="4" actId="26606"/>
          <ac:picMkLst>
            <pc:docMk/>
            <pc:sldMk cId="2002427" sldId="301"/>
            <ac:picMk id="4" creationId="{A08CD486-630F-BB20-C11E-E375AC132152}"/>
          </ac:picMkLst>
        </pc:picChg>
        <pc:picChg chg="del">
          <ac:chgData name="Роман Озеров" userId="82caeb7ca1bad160" providerId="LiveId" clId="{54376ACF-49A4-431A-813C-DD3DB490AB09}" dt="2023-12-03T09:40:57.818" v="2" actId="478"/>
          <ac:picMkLst>
            <pc:docMk/>
            <pc:sldMk cId="2002427" sldId="301"/>
            <ac:picMk id="5122" creationId="{05F4402E-0F14-A53A-294C-03D949F0FB87}"/>
          </ac:picMkLst>
        </pc:picChg>
      </pc:sldChg>
      <pc:sldChg chg="addSp delSp modSp mod addAnim modAnim">
        <pc:chgData name="Роман Озеров" userId="82caeb7ca1bad160" providerId="LiveId" clId="{54376ACF-49A4-431A-813C-DD3DB490AB09}" dt="2023-12-03T09:43:28.505" v="37" actId="962"/>
        <pc:sldMkLst>
          <pc:docMk/>
          <pc:sldMk cId="3258875142" sldId="305"/>
        </pc:sldMkLst>
        <pc:spChg chg="mod">
          <ac:chgData name="Роман Озеров" userId="82caeb7ca1bad160" providerId="LiveId" clId="{54376ACF-49A4-431A-813C-DD3DB490AB09}" dt="2023-12-03T09:43:28.505" v="37" actId="962"/>
          <ac:spMkLst>
            <pc:docMk/>
            <pc:sldMk cId="3258875142" sldId="305"/>
            <ac:spMk id="2" creationId="{D8A4838B-247B-5649-1EC4-BF5E837B81BF}"/>
          </ac:spMkLst>
        </pc:spChg>
        <pc:spChg chg="del">
          <ac:chgData name="Роман Озеров" userId="82caeb7ca1bad160" providerId="LiveId" clId="{54376ACF-49A4-431A-813C-DD3DB490AB09}" dt="2023-12-03T09:43:22.420" v="33" actId="26606"/>
          <ac:spMkLst>
            <pc:docMk/>
            <pc:sldMk cId="3258875142" sldId="305"/>
            <ac:spMk id="8236" creationId="{AE47195D-EC06-4298-8805-0F0D65997676}"/>
          </ac:spMkLst>
        </pc:spChg>
        <pc:spChg chg="del">
          <ac:chgData name="Роман Озеров" userId="82caeb7ca1bad160" providerId="LiveId" clId="{54376ACF-49A4-431A-813C-DD3DB490AB09}" dt="2023-12-03T09:43:22.420" v="33" actId="26606"/>
          <ac:spMkLst>
            <pc:docMk/>
            <pc:sldMk cId="3258875142" sldId="305"/>
            <ac:spMk id="8237" creationId="{99413ED5-9ED4-4772-BCE4-2BCAE6B12E35}"/>
          </ac:spMkLst>
        </pc:spChg>
        <pc:spChg chg="del">
          <ac:chgData name="Роман Озеров" userId="82caeb7ca1bad160" providerId="LiveId" clId="{54376ACF-49A4-431A-813C-DD3DB490AB09}" dt="2023-12-03T09:43:22.420" v="33" actId="26606"/>
          <ac:spMkLst>
            <pc:docMk/>
            <pc:sldMk cId="3258875142" sldId="305"/>
            <ac:spMk id="8238" creationId="{04357C93-F0CB-4A1C-8F77-4E9063789819}"/>
          </ac:spMkLst>
        </pc:spChg>
        <pc:spChg chg="del">
          <ac:chgData name="Роман Озеров" userId="82caeb7ca1bad160" providerId="LiveId" clId="{54376ACF-49A4-431A-813C-DD3DB490AB09}" dt="2023-12-03T09:43:22.420" v="33" actId="26606"/>
          <ac:spMkLst>
            <pc:docMk/>
            <pc:sldMk cId="3258875142" sldId="305"/>
            <ac:spMk id="8239" creationId="{90F533E9-6690-41A8-A372-4C6C622D028D}"/>
          </ac:spMkLst>
        </pc:spChg>
        <pc:spChg chg="add">
          <ac:chgData name="Роман Озеров" userId="82caeb7ca1bad160" providerId="LiveId" clId="{54376ACF-49A4-431A-813C-DD3DB490AB09}" dt="2023-12-03T09:43:22.420" v="33" actId="26606"/>
          <ac:spMkLst>
            <pc:docMk/>
            <pc:sldMk cId="3258875142" sldId="305"/>
            <ac:spMk id="8244" creationId="{62542EEC-4F7C-4AE2-933E-EAC8EB3FA378}"/>
          </ac:spMkLst>
        </pc:spChg>
        <pc:spChg chg="add">
          <ac:chgData name="Роман Озеров" userId="82caeb7ca1bad160" providerId="LiveId" clId="{54376ACF-49A4-431A-813C-DD3DB490AB09}" dt="2023-12-03T09:43:22.420" v="33" actId="26606"/>
          <ac:spMkLst>
            <pc:docMk/>
            <pc:sldMk cId="3258875142" sldId="305"/>
            <ac:spMk id="8246" creationId="{B81933D1-5615-42C7-9C0B-4EB7105CCE2D}"/>
          </ac:spMkLst>
        </pc:spChg>
        <pc:spChg chg="add">
          <ac:chgData name="Роман Озеров" userId="82caeb7ca1bad160" providerId="LiveId" clId="{54376ACF-49A4-431A-813C-DD3DB490AB09}" dt="2023-12-03T09:43:22.420" v="33" actId="26606"/>
          <ac:spMkLst>
            <pc:docMk/>
            <pc:sldMk cId="3258875142" sldId="305"/>
            <ac:spMk id="8248" creationId="{19C9EAEA-39D0-4B0E-A0EB-51E7B26740B1}"/>
          </ac:spMkLst>
        </pc:spChg>
        <pc:grpChg chg="add">
          <ac:chgData name="Роман Озеров" userId="82caeb7ca1bad160" providerId="LiveId" clId="{54376ACF-49A4-431A-813C-DD3DB490AB09}" dt="2023-12-03T09:43:22.420" v="33" actId="26606"/>
          <ac:grpSpMkLst>
            <pc:docMk/>
            <pc:sldMk cId="3258875142" sldId="305"/>
            <ac:grpSpMk id="8250" creationId="{032D8612-31EB-44CF-A1D0-14FD4C705424}"/>
          </ac:grpSpMkLst>
        </pc:grpChg>
        <pc:picChg chg="mod">
          <ac:chgData name="Роман Озеров" userId="82caeb7ca1bad160" providerId="LiveId" clId="{54376ACF-49A4-431A-813C-DD3DB490AB09}" dt="2023-12-03T09:43:28.505" v="36" actId="27614"/>
          <ac:picMkLst>
            <pc:docMk/>
            <pc:sldMk cId="3258875142" sldId="305"/>
            <ac:picMk id="2050" creationId="{F7D00131-F7B0-CE31-D8D0-5550AE670E52}"/>
          </ac:picMkLst>
        </pc:picChg>
        <pc:picChg chg="del">
          <ac:chgData name="Роман Озеров" userId="82caeb7ca1bad160" providerId="LiveId" clId="{54376ACF-49A4-431A-813C-DD3DB490AB09}" dt="2023-12-03T09:43:19.193" v="32" actId="478"/>
          <ac:picMkLst>
            <pc:docMk/>
            <pc:sldMk cId="3258875142" sldId="305"/>
            <ac:picMk id="8196" creationId="{2DB4428F-51BA-662F-6D98-B50E1AEA7D78}"/>
          </ac:picMkLst>
        </pc:picChg>
      </pc:sldChg>
      <pc:sldChg chg="addSp delSp modSp mod setBg addAnim delAnim">
        <pc:chgData name="Роман Озеров" userId="82caeb7ca1bad160" providerId="LiveId" clId="{54376ACF-49A4-431A-813C-DD3DB490AB09}" dt="2023-12-03T09:43:01.005" v="31" actId="26606"/>
        <pc:sldMkLst>
          <pc:docMk/>
          <pc:sldMk cId="1831216844" sldId="306"/>
        </pc:sldMkLst>
        <pc:spChg chg="mod">
          <ac:chgData name="Роман Озеров" userId="82caeb7ca1bad160" providerId="LiveId" clId="{54376ACF-49A4-431A-813C-DD3DB490AB09}" dt="2023-12-03T09:43:01.005" v="31" actId="26606"/>
          <ac:spMkLst>
            <pc:docMk/>
            <pc:sldMk cId="1831216844" sldId="306"/>
            <ac:spMk id="2" creationId="{7AD13182-BE92-A2BD-788C-17928BA37183}"/>
          </ac:spMkLst>
        </pc:spChg>
        <pc:spChg chg="add del">
          <ac:chgData name="Роман Озеров" userId="82caeb7ca1bad160" providerId="LiveId" clId="{54376ACF-49A4-431A-813C-DD3DB490AB09}" dt="2023-12-03T09:43:01.005" v="31" actId="26606"/>
          <ac:spMkLst>
            <pc:docMk/>
            <pc:sldMk cId="1831216844" sldId="306"/>
            <ac:spMk id="10" creationId="{71EC1228-8B00-4D31-8616-AAB846D68CEF}"/>
          </ac:spMkLst>
        </pc:spChg>
        <pc:spChg chg="add del">
          <ac:chgData name="Роман Озеров" userId="82caeb7ca1bad160" providerId="LiveId" clId="{54376ACF-49A4-431A-813C-DD3DB490AB09}" dt="2023-12-03T09:43:01.005" v="31" actId="26606"/>
          <ac:spMkLst>
            <pc:docMk/>
            <pc:sldMk cId="1831216844" sldId="306"/>
            <ac:spMk id="12" creationId="{99413ED5-9ED4-4772-BCE4-2BCAE6B12E35}"/>
          </ac:spMkLst>
        </pc:spChg>
        <pc:spChg chg="add del">
          <ac:chgData name="Роман Озеров" userId="82caeb7ca1bad160" providerId="LiveId" clId="{54376ACF-49A4-431A-813C-DD3DB490AB09}" dt="2023-12-03T09:43:01.005" v="31" actId="26606"/>
          <ac:spMkLst>
            <pc:docMk/>
            <pc:sldMk cId="1831216844" sldId="306"/>
            <ac:spMk id="14" creationId="{04357C93-F0CB-4A1C-8F77-4E9063789819}"/>
          </ac:spMkLst>
        </pc:spChg>
        <pc:spChg chg="add del">
          <ac:chgData name="Роман Озеров" userId="82caeb7ca1bad160" providerId="LiveId" clId="{54376ACF-49A4-431A-813C-DD3DB490AB09}" dt="2023-12-03T09:43:01.005" v="31" actId="26606"/>
          <ac:spMkLst>
            <pc:docMk/>
            <pc:sldMk cId="1831216844" sldId="306"/>
            <ac:spMk id="16" creationId="{90F533E9-6690-41A8-A372-4C6C622D028D}"/>
          </ac:spMkLst>
        </pc:spChg>
        <pc:spChg chg="add del">
          <ac:chgData name="Роман Озеров" userId="82caeb7ca1bad160" providerId="LiveId" clId="{54376ACF-49A4-431A-813C-DD3DB490AB09}" dt="2023-12-03T09:42:55.566" v="28" actId="26606"/>
          <ac:spMkLst>
            <pc:docMk/>
            <pc:sldMk cId="1831216844" sldId="306"/>
            <ac:spMk id="21" creationId="{DCF72F19-1473-448C-AA14-0CB8AA374CF0}"/>
          </ac:spMkLst>
        </pc:spChg>
        <pc:spChg chg="add">
          <ac:chgData name="Роман Озеров" userId="82caeb7ca1bad160" providerId="LiveId" clId="{54376ACF-49A4-431A-813C-DD3DB490AB09}" dt="2023-12-03T09:43:01.005" v="31" actId="26606"/>
          <ac:spMkLst>
            <pc:docMk/>
            <pc:sldMk cId="1831216844" sldId="306"/>
            <ac:spMk id="25" creationId="{19C9EAEA-39D0-4B0E-A0EB-51E7B26740B1}"/>
          </ac:spMkLst>
        </pc:spChg>
        <pc:spChg chg="add del">
          <ac:chgData name="Роман Озеров" userId="82caeb7ca1bad160" providerId="LiveId" clId="{54376ACF-49A4-431A-813C-DD3DB490AB09}" dt="2023-12-03T09:42:55.566" v="28" actId="26606"/>
          <ac:spMkLst>
            <pc:docMk/>
            <pc:sldMk cId="1831216844" sldId="306"/>
            <ac:spMk id="27" creationId="{04357C93-F0CB-4A1C-8F77-4E9063789819}"/>
          </ac:spMkLst>
        </pc:spChg>
        <pc:spChg chg="add del">
          <ac:chgData name="Роман Озеров" userId="82caeb7ca1bad160" providerId="LiveId" clId="{54376ACF-49A4-431A-813C-DD3DB490AB09}" dt="2023-12-03T09:43:00.987" v="30" actId="26606"/>
          <ac:spMkLst>
            <pc:docMk/>
            <pc:sldMk cId="1831216844" sldId="306"/>
            <ac:spMk id="29" creationId="{A20AF199-99C2-4569-9CAF-24514AE5E82A}"/>
          </ac:spMkLst>
        </pc:spChg>
        <pc:spChg chg="add del">
          <ac:chgData name="Роман Озеров" userId="82caeb7ca1bad160" providerId="LiveId" clId="{54376ACF-49A4-431A-813C-DD3DB490AB09}" dt="2023-12-03T09:43:00.987" v="30" actId="26606"/>
          <ac:spMkLst>
            <pc:docMk/>
            <pc:sldMk cId="1831216844" sldId="306"/>
            <ac:spMk id="30" creationId="{27427488-068E-4B55-AC8D-CD070B8CD46D}"/>
          </ac:spMkLst>
        </pc:spChg>
        <pc:spChg chg="add del">
          <ac:chgData name="Роман Озеров" userId="82caeb7ca1bad160" providerId="LiveId" clId="{54376ACF-49A4-431A-813C-DD3DB490AB09}" dt="2023-12-03T09:43:00.987" v="30" actId="26606"/>
          <ac:spMkLst>
            <pc:docMk/>
            <pc:sldMk cId="1831216844" sldId="306"/>
            <ac:spMk id="33" creationId="{3FE49A6B-0100-4397-88F8-FE2410D089A8}"/>
          </ac:spMkLst>
        </pc:spChg>
        <pc:spChg chg="add">
          <ac:chgData name="Роман Озеров" userId="82caeb7ca1bad160" providerId="LiveId" clId="{54376ACF-49A4-431A-813C-DD3DB490AB09}" dt="2023-12-03T09:43:01.005" v="31" actId="26606"/>
          <ac:spMkLst>
            <pc:docMk/>
            <pc:sldMk cId="1831216844" sldId="306"/>
            <ac:spMk id="35" creationId="{62542EEC-4F7C-4AE2-933E-EAC8EB3FA378}"/>
          </ac:spMkLst>
        </pc:spChg>
        <pc:spChg chg="add">
          <ac:chgData name="Роман Озеров" userId="82caeb7ca1bad160" providerId="LiveId" clId="{54376ACF-49A4-431A-813C-DD3DB490AB09}" dt="2023-12-03T09:43:01.005" v="31" actId="26606"/>
          <ac:spMkLst>
            <pc:docMk/>
            <pc:sldMk cId="1831216844" sldId="306"/>
            <ac:spMk id="36" creationId="{B81933D1-5615-42C7-9C0B-4EB7105CCE2D}"/>
          </ac:spMkLst>
        </pc:spChg>
        <pc:grpChg chg="add del">
          <ac:chgData name="Роман Озеров" userId="82caeb7ca1bad160" providerId="LiveId" clId="{54376ACF-49A4-431A-813C-DD3DB490AB09}" dt="2023-12-03T09:42:55.566" v="28" actId="26606"/>
          <ac:grpSpMkLst>
            <pc:docMk/>
            <pc:sldMk cId="1831216844" sldId="306"/>
            <ac:grpSpMk id="23" creationId="{3AF6A671-C637-4547-85F4-51B6D1881399}"/>
          </ac:grpSpMkLst>
        </pc:grpChg>
        <pc:grpChg chg="add del">
          <ac:chgData name="Роман Озеров" userId="82caeb7ca1bad160" providerId="LiveId" clId="{54376ACF-49A4-431A-813C-DD3DB490AB09}" dt="2023-12-03T09:43:00.987" v="30" actId="26606"/>
          <ac:grpSpMkLst>
            <pc:docMk/>
            <pc:sldMk cId="1831216844" sldId="306"/>
            <ac:grpSpMk id="31" creationId="{5DD5AFF2-B0BF-41FA-BA95-B06DB47DF11B}"/>
          </ac:grpSpMkLst>
        </pc:grpChg>
        <pc:grpChg chg="add">
          <ac:chgData name="Роман Озеров" userId="82caeb7ca1bad160" providerId="LiveId" clId="{54376ACF-49A4-431A-813C-DD3DB490AB09}" dt="2023-12-03T09:43:01.005" v="31" actId="26606"/>
          <ac:grpSpMkLst>
            <pc:docMk/>
            <pc:sldMk cId="1831216844" sldId="306"/>
            <ac:grpSpMk id="37" creationId="{032D8612-31EB-44CF-A1D0-14FD4C705424}"/>
          </ac:grpSpMkLst>
        </pc:grpChg>
        <pc:picChg chg="mod">
          <ac:chgData name="Роман Озеров" userId="82caeb7ca1bad160" providerId="LiveId" clId="{54376ACF-49A4-431A-813C-DD3DB490AB09}" dt="2023-12-03T09:43:01.005" v="31" actId="26606"/>
          <ac:picMkLst>
            <pc:docMk/>
            <pc:sldMk cId="1831216844" sldId="306"/>
            <ac:picMk id="4" creationId="{65643656-3458-5053-2FC3-7C43AE580474}"/>
          </ac:picMkLst>
        </pc:picChg>
        <pc:picChg chg="del">
          <ac:chgData name="Роман Озеров" userId="82caeb7ca1bad160" providerId="LiveId" clId="{54376ACF-49A4-431A-813C-DD3DB490AB09}" dt="2023-12-03T09:42:49.899" v="25" actId="478"/>
          <ac:picMkLst>
            <pc:docMk/>
            <pc:sldMk cId="1831216844" sldId="306"/>
            <ac:picMk id="5" creationId="{807598DA-8AA8-921B-0DCC-1C79EA67C36B}"/>
          </ac:picMkLst>
        </pc:picChg>
      </pc:sldChg>
      <pc:sldChg chg="addSp delSp modSp mod">
        <pc:chgData name="Роман Озеров" userId="82caeb7ca1bad160" providerId="LiveId" clId="{54376ACF-49A4-431A-813C-DD3DB490AB09}" dt="2023-12-03T09:41:36.225" v="8" actId="26606"/>
        <pc:sldMkLst>
          <pc:docMk/>
          <pc:sldMk cId="1488932065" sldId="309"/>
        </pc:sldMkLst>
        <pc:spChg chg="mod">
          <ac:chgData name="Роман Озеров" userId="82caeb7ca1bad160" providerId="LiveId" clId="{54376ACF-49A4-431A-813C-DD3DB490AB09}" dt="2023-12-03T09:41:36.225" v="8" actId="26606"/>
          <ac:spMkLst>
            <pc:docMk/>
            <pc:sldMk cId="1488932065" sldId="309"/>
            <ac:spMk id="2" creationId="{6520A461-CE2D-86DD-8365-4AE0A75D4F11}"/>
          </ac:spMkLst>
        </pc:spChg>
        <pc:spChg chg="del">
          <ac:chgData name="Роман Озеров" userId="82caeb7ca1bad160" providerId="LiveId" clId="{54376ACF-49A4-431A-813C-DD3DB490AB09}" dt="2023-12-03T09:41:36.225" v="8" actId="26606"/>
          <ac:spMkLst>
            <pc:docMk/>
            <pc:sldMk cId="1488932065" sldId="309"/>
            <ac:spMk id="10" creationId="{53F29798-D584-4792-9B62-3F5F5C36D619}"/>
          </ac:spMkLst>
        </pc:spChg>
        <pc:spChg chg="add">
          <ac:chgData name="Роман Озеров" userId="82caeb7ca1bad160" providerId="LiveId" clId="{54376ACF-49A4-431A-813C-DD3DB490AB09}" dt="2023-12-03T09:41:36.225" v="8" actId="26606"/>
          <ac:spMkLst>
            <pc:docMk/>
            <pc:sldMk cId="1488932065" sldId="309"/>
            <ac:spMk id="15" creationId="{50CEED20-A22C-4FC3-BC0E-F4FE53FDEB97}"/>
          </ac:spMkLst>
        </pc:spChg>
        <pc:spChg chg="add">
          <ac:chgData name="Роман Озеров" userId="82caeb7ca1bad160" providerId="LiveId" clId="{54376ACF-49A4-431A-813C-DD3DB490AB09}" dt="2023-12-03T09:41:36.225" v="8" actId="26606"/>
          <ac:spMkLst>
            <pc:docMk/>
            <pc:sldMk cId="1488932065" sldId="309"/>
            <ac:spMk id="22" creationId="{19C9EAEA-39D0-4B0E-A0EB-51E7B26740B1}"/>
          </ac:spMkLst>
        </pc:spChg>
        <pc:spChg chg="add">
          <ac:chgData name="Роман Озеров" userId="82caeb7ca1bad160" providerId="LiveId" clId="{54376ACF-49A4-431A-813C-DD3DB490AB09}" dt="2023-12-03T09:41:36.225" v="8" actId="26606"/>
          <ac:spMkLst>
            <pc:docMk/>
            <pc:sldMk cId="1488932065" sldId="309"/>
            <ac:spMk id="24" creationId="{3873B707-463F-40B0-8227-E8CC6C67EB25}"/>
          </ac:spMkLst>
        </pc:spChg>
        <pc:grpChg chg="add">
          <ac:chgData name="Роман Озеров" userId="82caeb7ca1bad160" providerId="LiveId" clId="{54376ACF-49A4-431A-813C-DD3DB490AB09}" dt="2023-12-03T09:41:36.225" v="8" actId="26606"/>
          <ac:grpSpMkLst>
            <pc:docMk/>
            <pc:sldMk cId="1488932065" sldId="309"/>
            <ac:grpSpMk id="17" creationId="{032D8612-31EB-44CF-A1D0-14FD4C705424}"/>
          </ac:grpSpMkLst>
        </pc:grpChg>
        <pc:picChg chg="del">
          <ac:chgData name="Роман Озеров" userId="82caeb7ca1bad160" providerId="LiveId" clId="{54376ACF-49A4-431A-813C-DD3DB490AB09}" dt="2023-12-03T09:41:33.171" v="7" actId="478"/>
          <ac:picMkLst>
            <pc:docMk/>
            <pc:sldMk cId="1488932065" sldId="309"/>
            <ac:picMk id="4" creationId="{FABE97C3-0A1E-3155-48ED-A9385EF0342E}"/>
          </ac:picMkLst>
        </pc:picChg>
        <pc:picChg chg="mod ord">
          <ac:chgData name="Роман Озеров" userId="82caeb7ca1bad160" providerId="LiveId" clId="{54376ACF-49A4-431A-813C-DD3DB490AB09}" dt="2023-12-03T09:41:36.225" v="8" actId="26606"/>
          <ac:picMkLst>
            <pc:docMk/>
            <pc:sldMk cId="1488932065" sldId="309"/>
            <ac:picMk id="5" creationId="{569F9A13-912B-6DF1-798E-DA9642809C84}"/>
          </ac:picMkLst>
        </pc:picChg>
      </pc:sldChg>
      <pc:sldChg chg="addSp delSp modSp mod addAnim modAnim">
        <pc:chgData name="Роман Озеров" userId="82caeb7ca1bad160" providerId="LiveId" clId="{54376ACF-49A4-431A-813C-DD3DB490AB09}" dt="2023-12-03T09:42:32.212" v="22"/>
        <pc:sldMkLst>
          <pc:docMk/>
          <pc:sldMk cId="2414579397" sldId="311"/>
        </pc:sldMkLst>
        <pc:spChg chg="mod">
          <ac:chgData name="Роман Озеров" userId="82caeb7ca1bad160" providerId="LiveId" clId="{54376ACF-49A4-431A-813C-DD3DB490AB09}" dt="2023-12-03T09:42:25.128" v="20" actId="26606"/>
          <ac:spMkLst>
            <pc:docMk/>
            <pc:sldMk cId="2414579397" sldId="311"/>
            <ac:spMk id="2" creationId="{3C0DCBDF-5934-B8BF-D2A7-2509AFDB8F70}"/>
          </ac:spMkLst>
        </pc:spChg>
        <pc:spChg chg="add">
          <ac:chgData name="Роман Озеров" userId="82caeb7ca1bad160" providerId="LiveId" clId="{54376ACF-49A4-431A-813C-DD3DB490AB09}" dt="2023-12-03T09:42:25.128" v="20" actId="26606"/>
          <ac:spMkLst>
            <pc:docMk/>
            <pc:sldMk cId="2414579397" sldId="311"/>
            <ac:spMk id="18" creationId="{5B9CE10B-7217-4727-A3A7-5DF664DEB4F7}"/>
          </ac:spMkLst>
        </pc:spChg>
        <pc:spChg chg="add">
          <ac:chgData name="Роман Озеров" userId="82caeb7ca1bad160" providerId="LiveId" clId="{54376ACF-49A4-431A-813C-DD3DB490AB09}" dt="2023-12-03T09:42:25.128" v="20" actId="26606"/>
          <ac:spMkLst>
            <pc:docMk/>
            <pc:sldMk cId="2414579397" sldId="311"/>
            <ac:spMk id="24" creationId="{04357C93-F0CB-4A1C-8F77-4E9063789819}"/>
          </ac:spMkLst>
        </pc:spChg>
        <pc:grpChg chg="del">
          <ac:chgData name="Роман Озеров" userId="82caeb7ca1bad160" providerId="LiveId" clId="{54376ACF-49A4-431A-813C-DD3DB490AB09}" dt="2023-12-03T09:42:25.128" v="20" actId="26606"/>
          <ac:grpSpMkLst>
            <pc:docMk/>
            <pc:sldMk cId="2414579397" sldId="311"/>
            <ac:grpSpMk id="11" creationId="{F8BE462D-E495-3E62-5CC3-9693D1109F55}"/>
          </ac:grpSpMkLst>
        </pc:grpChg>
        <pc:grpChg chg="add">
          <ac:chgData name="Роман Озеров" userId="82caeb7ca1bad160" providerId="LiveId" clId="{54376ACF-49A4-431A-813C-DD3DB490AB09}" dt="2023-12-03T09:42:25.128" v="20" actId="26606"/>
          <ac:grpSpMkLst>
            <pc:docMk/>
            <pc:sldMk cId="2414579397" sldId="311"/>
            <ac:grpSpMk id="20" creationId="{3AF6A671-C637-4547-85F4-51B6D1881399}"/>
          </ac:grpSpMkLst>
        </pc:grpChg>
        <pc:picChg chg="mod ord">
          <ac:chgData name="Роман Озеров" userId="82caeb7ca1bad160" providerId="LiveId" clId="{54376ACF-49A4-431A-813C-DD3DB490AB09}" dt="2023-12-03T09:42:25.128" v="20" actId="26606"/>
          <ac:picMkLst>
            <pc:docMk/>
            <pc:sldMk cId="2414579397" sldId="311"/>
            <ac:picMk id="4" creationId="{2B0EA1BD-6CF2-54D2-269E-FF23E7A25550}"/>
          </ac:picMkLst>
        </pc:picChg>
        <pc:picChg chg="del">
          <ac:chgData name="Роман Озеров" userId="82caeb7ca1bad160" providerId="LiveId" clId="{54376ACF-49A4-431A-813C-DD3DB490AB09}" dt="2023-12-03T09:42:18.043" v="19" actId="478"/>
          <ac:picMkLst>
            <pc:docMk/>
            <pc:sldMk cId="2414579397" sldId="311"/>
            <ac:picMk id="5" creationId="{D1343909-501F-11F7-BFEE-A87F2ACC6308}"/>
          </ac:picMkLst>
        </pc:picChg>
        <pc:picChg chg="mod">
          <ac:chgData name="Роман Озеров" userId="82caeb7ca1bad160" providerId="LiveId" clId="{54376ACF-49A4-431A-813C-DD3DB490AB09}" dt="2023-12-03T09:42:25.128" v="20" actId="26606"/>
          <ac:picMkLst>
            <pc:docMk/>
            <pc:sldMk cId="2414579397" sldId="311"/>
            <ac:picMk id="6" creationId="{7006C373-82DE-07B2-98B2-B8CB961AFE25}"/>
          </ac:picMkLst>
        </pc:picChg>
      </pc:sldChg>
      <pc:sldChg chg="addSp delSp modSp mod addAnim modAnim">
        <pc:chgData name="Роман Озеров" userId="82caeb7ca1bad160" providerId="LiveId" clId="{54376ACF-49A4-431A-813C-DD3DB490AB09}" dt="2023-12-03T09:43:48.528" v="43" actId="962"/>
        <pc:sldMkLst>
          <pc:docMk/>
          <pc:sldMk cId="2867601433" sldId="312"/>
        </pc:sldMkLst>
        <pc:spChg chg="mod">
          <ac:chgData name="Роман Озеров" userId="82caeb7ca1bad160" providerId="LiveId" clId="{54376ACF-49A4-431A-813C-DD3DB490AB09}" dt="2023-12-03T09:43:48.528" v="43" actId="962"/>
          <ac:spMkLst>
            <pc:docMk/>
            <pc:sldMk cId="2867601433" sldId="312"/>
            <ac:spMk id="2" creationId="{32648963-F3B7-A577-F3D9-4BABF5707596}"/>
          </ac:spMkLst>
        </pc:spChg>
        <pc:spChg chg="del">
          <ac:chgData name="Роман Озеров" userId="82caeb7ca1bad160" providerId="LiveId" clId="{54376ACF-49A4-431A-813C-DD3DB490AB09}" dt="2023-12-03T09:43:43.259" v="39" actId="26606"/>
          <ac:spMkLst>
            <pc:docMk/>
            <pc:sldMk cId="2867601433" sldId="312"/>
            <ac:spMk id="1043" creationId="{521C4EA8-6B83-4338-913D-D75D3C4F34D6}"/>
          </ac:spMkLst>
        </pc:spChg>
        <pc:spChg chg="del">
          <ac:chgData name="Роман Озеров" userId="82caeb7ca1bad160" providerId="LiveId" clId="{54376ACF-49A4-431A-813C-DD3DB490AB09}" dt="2023-12-03T09:43:43.259" v="39" actId="26606"/>
          <ac:spMkLst>
            <pc:docMk/>
            <pc:sldMk cId="2867601433" sldId="312"/>
            <ac:spMk id="1049" creationId="{04357C93-F0CB-4A1C-8F77-4E9063789819}"/>
          </ac:spMkLst>
        </pc:spChg>
        <pc:spChg chg="add">
          <ac:chgData name="Роман Озеров" userId="82caeb7ca1bad160" providerId="LiveId" clId="{54376ACF-49A4-431A-813C-DD3DB490AB09}" dt="2023-12-03T09:43:43.259" v="39" actId="26606"/>
          <ac:spMkLst>
            <pc:docMk/>
            <pc:sldMk cId="2867601433" sldId="312"/>
            <ac:spMk id="1054" creationId="{62542EEC-4F7C-4AE2-933E-EAC8EB3FA378}"/>
          </ac:spMkLst>
        </pc:spChg>
        <pc:spChg chg="add">
          <ac:chgData name="Роман Озеров" userId="82caeb7ca1bad160" providerId="LiveId" clId="{54376ACF-49A4-431A-813C-DD3DB490AB09}" dt="2023-12-03T09:43:43.259" v="39" actId="26606"/>
          <ac:spMkLst>
            <pc:docMk/>
            <pc:sldMk cId="2867601433" sldId="312"/>
            <ac:spMk id="1056" creationId="{B81933D1-5615-42C7-9C0B-4EB7105CCE2D}"/>
          </ac:spMkLst>
        </pc:spChg>
        <pc:spChg chg="add">
          <ac:chgData name="Роман Озеров" userId="82caeb7ca1bad160" providerId="LiveId" clId="{54376ACF-49A4-431A-813C-DD3DB490AB09}" dt="2023-12-03T09:43:43.259" v="39" actId="26606"/>
          <ac:spMkLst>
            <pc:docMk/>
            <pc:sldMk cId="2867601433" sldId="312"/>
            <ac:spMk id="1058" creationId="{19C9EAEA-39D0-4B0E-A0EB-51E7B26740B1}"/>
          </ac:spMkLst>
        </pc:spChg>
        <pc:grpChg chg="del">
          <ac:chgData name="Роман Озеров" userId="82caeb7ca1bad160" providerId="LiveId" clId="{54376ACF-49A4-431A-813C-DD3DB490AB09}" dt="2023-12-03T09:43:43.259" v="39" actId="26606"/>
          <ac:grpSpMkLst>
            <pc:docMk/>
            <pc:sldMk cId="2867601433" sldId="312"/>
            <ac:grpSpMk id="1045" creationId="{3AF6A671-C637-4547-85F4-51B6D1881399}"/>
          </ac:grpSpMkLst>
        </pc:grpChg>
        <pc:grpChg chg="add">
          <ac:chgData name="Роман Озеров" userId="82caeb7ca1bad160" providerId="LiveId" clId="{54376ACF-49A4-431A-813C-DD3DB490AB09}" dt="2023-12-03T09:43:43.259" v="39" actId="26606"/>
          <ac:grpSpMkLst>
            <pc:docMk/>
            <pc:sldMk cId="2867601433" sldId="312"/>
            <ac:grpSpMk id="1060" creationId="{032D8612-31EB-44CF-A1D0-14FD4C705424}"/>
          </ac:grpSpMkLst>
        </pc:grpChg>
        <pc:picChg chg="del">
          <ac:chgData name="Роман Озеров" userId="82caeb7ca1bad160" providerId="LiveId" clId="{54376ACF-49A4-431A-813C-DD3DB490AB09}" dt="2023-12-03T09:43:35.005" v="38" actId="478"/>
          <ac:picMkLst>
            <pc:docMk/>
            <pc:sldMk cId="2867601433" sldId="312"/>
            <ac:picMk id="1026" creationId="{4AF70075-21CE-5FD1-126B-11A941D97C04}"/>
          </ac:picMkLst>
        </pc:picChg>
        <pc:picChg chg="mod">
          <ac:chgData name="Роман Озеров" userId="82caeb7ca1bad160" providerId="LiveId" clId="{54376ACF-49A4-431A-813C-DD3DB490AB09}" dt="2023-12-03T09:43:48.527" v="42" actId="27614"/>
          <ac:picMkLst>
            <pc:docMk/>
            <pc:sldMk cId="2867601433" sldId="312"/>
            <ac:picMk id="1028" creationId="{C1F957E9-9CB5-718B-63E8-B357CD4D9018}"/>
          </ac:picMkLst>
        </pc:picChg>
      </pc:sldChg>
    </pc:docChg>
  </pc:docChgLst>
  <pc:docChgLst>
    <pc:chgData name="Роман Озеров" userId="82caeb7ca1bad160" providerId="LiveId" clId="{09746068-5948-4C95-981D-7969F10047CD}"/>
    <pc:docChg chg="undo custSel modSld">
      <pc:chgData name="Роман Озеров" userId="82caeb7ca1bad160" providerId="LiveId" clId="{09746068-5948-4C95-981D-7969F10047CD}" dt="2023-12-03T09:52:14.748" v="12" actId="26606"/>
      <pc:docMkLst>
        <pc:docMk/>
      </pc:docMkLst>
      <pc:sldChg chg="addSp delSp modSp mod">
        <pc:chgData name="Роман Озеров" userId="82caeb7ca1bad160" providerId="LiveId" clId="{09746068-5948-4C95-981D-7969F10047CD}" dt="2023-12-03T09:51:11.067" v="1" actId="26606"/>
        <pc:sldMkLst>
          <pc:docMk/>
          <pc:sldMk cId="0" sldId="267"/>
        </pc:sldMkLst>
        <pc:spChg chg="mod">
          <ac:chgData name="Роман Озеров" userId="82caeb7ca1bad160" providerId="LiveId" clId="{09746068-5948-4C95-981D-7969F10047CD}" dt="2023-12-03T09:51:11.067" v="1" actId="26606"/>
          <ac:spMkLst>
            <pc:docMk/>
            <pc:sldMk cId="0" sldId="267"/>
            <ac:spMk id="120683618" creationId="{00000000-0000-0000-0000-000000000000}"/>
          </ac:spMkLst>
        </pc:spChg>
        <pc:spChg chg="mod">
          <ac:chgData name="Роман Озеров" userId="82caeb7ca1bad160" providerId="LiveId" clId="{09746068-5948-4C95-981D-7969F10047CD}" dt="2023-12-03T09:51:11.067" v="1" actId="26606"/>
          <ac:spMkLst>
            <pc:docMk/>
            <pc:sldMk cId="0" sldId="267"/>
            <ac:spMk id="1534050592" creationId="{00000000-0000-0000-0000-000000000000}"/>
          </ac:spMkLst>
        </pc:spChg>
        <pc:spChg chg="del">
          <ac:chgData name="Роман Озеров" userId="82caeb7ca1bad160" providerId="LiveId" clId="{09746068-5948-4C95-981D-7969F10047CD}" dt="2023-12-03T09:51:11.067" v="1" actId="26606"/>
          <ac:spMkLst>
            <pc:docMk/>
            <pc:sldMk cId="0" sldId="267"/>
            <ac:spMk id="1534050598" creationId="{2C61293E-6EBE-43EF-A52C-9BEBFD7679D4}"/>
          </ac:spMkLst>
        </pc:spChg>
        <pc:spChg chg="del">
          <ac:chgData name="Роман Озеров" userId="82caeb7ca1bad160" providerId="LiveId" clId="{09746068-5948-4C95-981D-7969F10047CD}" dt="2023-12-03T09:51:11.067" v="1" actId="26606"/>
          <ac:spMkLst>
            <pc:docMk/>
            <pc:sldMk cId="0" sldId="267"/>
            <ac:spMk id="1534050600" creationId="{3FCFB1DE-0B7E-48CC-BA90-B2AB0889F9D6}"/>
          </ac:spMkLst>
        </pc:spChg>
        <pc:spChg chg="add">
          <ac:chgData name="Роман Озеров" userId="82caeb7ca1bad160" providerId="LiveId" clId="{09746068-5948-4C95-981D-7969F10047CD}" dt="2023-12-03T09:51:11.067" v="1" actId="26606"/>
          <ac:spMkLst>
            <pc:docMk/>
            <pc:sldMk cId="0" sldId="267"/>
            <ac:spMk id="1534050605" creationId="{18873D23-2DCF-4B31-A009-95721C06E8E1}"/>
          </ac:spMkLst>
        </pc:spChg>
        <pc:spChg chg="add">
          <ac:chgData name="Роман Озеров" userId="82caeb7ca1bad160" providerId="LiveId" clId="{09746068-5948-4C95-981D-7969F10047CD}" dt="2023-12-03T09:51:11.067" v="1" actId="26606"/>
          <ac:spMkLst>
            <pc:docMk/>
            <pc:sldMk cId="0" sldId="267"/>
            <ac:spMk id="1534050607" creationId="{C13EF075-D4EF-4929-ADBC-91B27DA19955}"/>
          </ac:spMkLst>
        </pc:spChg>
        <pc:grpChg chg="add">
          <ac:chgData name="Роман Озеров" userId="82caeb7ca1bad160" providerId="LiveId" clId="{09746068-5948-4C95-981D-7969F10047CD}" dt="2023-12-03T09:51:11.067" v="1" actId="26606"/>
          <ac:grpSpMkLst>
            <pc:docMk/>
            <pc:sldMk cId="0" sldId="267"/>
            <ac:grpSpMk id="1534050609" creationId="{DAA26DFA-AAB2-4973-9C17-16D587C7B198}"/>
          </ac:grpSpMkLst>
        </pc:grpChg>
        <pc:picChg chg="del">
          <ac:chgData name="Роман Озеров" userId="82caeb7ca1bad160" providerId="LiveId" clId="{09746068-5948-4C95-981D-7969F10047CD}" dt="2023-12-03T09:51:05.972" v="0" actId="478"/>
          <ac:picMkLst>
            <pc:docMk/>
            <pc:sldMk cId="0" sldId="267"/>
            <ac:picMk id="1534050594" creationId="{CAF1F58C-9273-A510-10A7-3E606B52393C}"/>
          </ac:picMkLst>
        </pc:picChg>
      </pc:sldChg>
      <pc:sldChg chg="addSp delSp modSp mod">
        <pc:chgData name="Роман Озеров" userId="82caeb7ca1bad160" providerId="LiveId" clId="{09746068-5948-4C95-981D-7969F10047CD}" dt="2023-12-03T09:51:21.479" v="2" actId="26606"/>
        <pc:sldMkLst>
          <pc:docMk/>
          <pc:sldMk cId="0" sldId="270"/>
        </pc:sldMkLst>
        <pc:spChg chg="mod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259586467" creationId="{00000000-0000-0000-0000-000000000000}"/>
          </ac:spMkLst>
        </pc:spChg>
        <pc:spChg chg="mod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893" creationId="{00000000-0000-0000-0000-000000000000}"/>
          </ac:spMkLst>
        </pc:spChg>
        <pc:spChg chg="del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06" creationId="{1709F1D5-B0F1-4714-A239-E5B61C161915}"/>
          </ac:spMkLst>
        </pc:spChg>
        <pc:spChg chg="del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08" creationId="{228FB460-D3FF-4440-A020-05982A09E517}"/>
          </ac:spMkLst>
        </pc:spChg>
        <pc:spChg chg="del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10" creationId="{14847E93-7DC1-4D4B-8829-B19AA7137C50}"/>
          </ac:spMkLst>
        </pc:spChg>
        <pc:spChg chg="del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12" creationId="{5566D6E1-03A1-4D73-A4E0-35D74D568A04}"/>
          </ac:spMkLst>
        </pc:spChg>
        <pc:spChg chg="del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14" creationId="{9F835A99-04AC-494A-A572-AFE8413CC938}"/>
          </ac:spMkLst>
        </pc:spChg>
        <pc:spChg chg="del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16" creationId="{7B786209-1B0B-4CA9-9BDD-F7327066A84D}"/>
          </ac:spMkLst>
        </pc:spChg>
        <pc:spChg chg="del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18" creationId="{2D2964BB-484D-45AE-AD66-D407D0629652}"/>
          </ac:spMkLst>
        </pc:spChg>
        <pc:spChg chg="del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20" creationId="{6691AC69-A76E-4DAB-B565-468B6B87ACF3}"/>
          </ac:spMkLst>
        </pc:spChg>
        <pc:spChg chg="add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25" creationId="{18873D23-2DCF-4B31-A009-95721C06E8E1}"/>
          </ac:spMkLst>
        </pc:spChg>
        <pc:spChg chg="add">
          <ac:chgData name="Роман Озеров" userId="82caeb7ca1bad160" providerId="LiveId" clId="{09746068-5948-4C95-981D-7969F10047CD}" dt="2023-12-03T09:51:21.479" v="2" actId="26606"/>
          <ac:spMkLst>
            <pc:docMk/>
            <pc:sldMk cId="0" sldId="270"/>
            <ac:spMk id="429230927" creationId="{C13EF075-D4EF-4929-ADBC-91B27DA19955}"/>
          </ac:spMkLst>
        </pc:spChg>
        <pc:grpChg chg="add">
          <ac:chgData name="Роман Озеров" userId="82caeb7ca1bad160" providerId="LiveId" clId="{09746068-5948-4C95-981D-7969F10047CD}" dt="2023-12-03T09:51:21.479" v="2" actId="26606"/>
          <ac:grpSpMkLst>
            <pc:docMk/>
            <pc:sldMk cId="0" sldId="270"/>
            <ac:grpSpMk id="429230929" creationId="{DAA26DFA-AAB2-4973-9C17-16D587C7B198}"/>
          </ac:grpSpMkLst>
        </pc:grpChg>
      </pc:sldChg>
      <pc:sldChg chg="addSp delSp modSp mod">
        <pc:chgData name="Роман Озеров" userId="82caeb7ca1bad160" providerId="LiveId" clId="{09746068-5948-4C95-981D-7969F10047CD}" dt="2023-12-03T09:52:00.282" v="10" actId="26606"/>
        <pc:sldMkLst>
          <pc:docMk/>
          <pc:sldMk cId="0" sldId="275"/>
        </pc:sldMkLst>
        <pc:spChg chg="mod">
          <ac:chgData name="Роман Озеров" userId="82caeb7ca1bad160" providerId="LiveId" clId="{09746068-5948-4C95-981D-7969F10047CD}" dt="2023-12-03T09:52:00.282" v="10" actId="26606"/>
          <ac:spMkLst>
            <pc:docMk/>
            <pc:sldMk cId="0" sldId="275"/>
            <ac:spMk id="1049674350" creationId="{00000000-0000-0000-0000-000000000000}"/>
          </ac:spMkLst>
        </pc:spChg>
        <pc:spChg chg="mod">
          <ac:chgData name="Роман Озеров" userId="82caeb7ca1bad160" providerId="LiveId" clId="{09746068-5948-4C95-981D-7969F10047CD}" dt="2023-12-03T09:52:00.282" v="10" actId="26606"/>
          <ac:spMkLst>
            <pc:docMk/>
            <pc:sldMk cId="0" sldId="275"/>
            <ac:spMk id="2021386495" creationId="{00000000-0000-0000-0000-000000000000}"/>
          </ac:spMkLst>
        </pc:spChg>
        <pc:spChg chg="del">
          <ac:chgData name="Роман Озеров" userId="82caeb7ca1bad160" providerId="LiveId" clId="{09746068-5948-4C95-981D-7969F10047CD}" dt="2023-12-03T09:52:00.282" v="10" actId="26606"/>
          <ac:spMkLst>
            <pc:docMk/>
            <pc:sldMk cId="0" sldId="275"/>
            <ac:spMk id="2021386501" creationId="{F13C74B1-5B17-4795-BED0-7140497B445A}"/>
          </ac:spMkLst>
        </pc:spChg>
        <pc:spChg chg="del">
          <ac:chgData name="Роман Озеров" userId="82caeb7ca1bad160" providerId="LiveId" clId="{09746068-5948-4C95-981D-7969F10047CD}" dt="2023-12-03T09:52:00.282" v="10" actId="26606"/>
          <ac:spMkLst>
            <pc:docMk/>
            <pc:sldMk cId="0" sldId="275"/>
            <ac:spMk id="2021386503" creationId="{D4974D33-8DC5-464E-8C6D-BE58F0669C17}"/>
          </ac:spMkLst>
        </pc:spChg>
        <pc:spChg chg="add">
          <ac:chgData name="Роман Озеров" userId="82caeb7ca1bad160" providerId="LiveId" clId="{09746068-5948-4C95-981D-7969F10047CD}" dt="2023-12-03T09:52:00.282" v="10" actId="26606"/>
          <ac:spMkLst>
            <pc:docMk/>
            <pc:sldMk cId="0" sldId="275"/>
            <ac:spMk id="2021386508" creationId="{17718681-A12E-49D6-9925-DD7C68176D61}"/>
          </ac:spMkLst>
        </pc:spChg>
        <pc:spChg chg="add">
          <ac:chgData name="Роман Озеров" userId="82caeb7ca1bad160" providerId="LiveId" clId="{09746068-5948-4C95-981D-7969F10047CD}" dt="2023-12-03T09:52:00.282" v="10" actId="26606"/>
          <ac:spMkLst>
            <pc:docMk/>
            <pc:sldMk cId="0" sldId="275"/>
            <ac:spMk id="2021386510" creationId="{FBD77573-9EF2-4C35-8285-A1CF6FBB0EA5}"/>
          </ac:spMkLst>
        </pc:spChg>
        <pc:picChg chg="del">
          <ac:chgData name="Роман Озеров" userId="82caeb7ca1bad160" providerId="LiveId" clId="{09746068-5948-4C95-981D-7969F10047CD}" dt="2023-12-03T09:51:53.831" v="9" actId="478"/>
          <ac:picMkLst>
            <pc:docMk/>
            <pc:sldMk cId="0" sldId="275"/>
            <ac:picMk id="2021386497" creationId="{E9219FAA-F5DB-B9D7-30F2-E54FCC3C655C}"/>
          </ac:picMkLst>
        </pc:picChg>
      </pc:sldChg>
      <pc:sldChg chg="addSp delSp modSp mod">
        <pc:chgData name="Роман Озеров" userId="82caeb7ca1bad160" providerId="LiveId" clId="{09746068-5948-4C95-981D-7969F10047CD}" dt="2023-12-03T09:52:14.748" v="12" actId="26606"/>
        <pc:sldMkLst>
          <pc:docMk/>
          <pc:sldMk cId="0" sldId="277"/>
        </pc:sldMkLst>
        <pc:spChg chg="mod">
          <ac:chgData name="Роман Озеров" userId="82caeb7ca1bad160" providerId="LiveId" clId="{09746068-5948-4C95-981D-7969F10047CD}" dt="2023-12-03T09:52:14.748" v="12" actId="26606"/>
          <ac:spMkLst>
            <pc:docMk/>
            <pc:sldMk cId="0" sldId="277"/>
            <ac:spMk id="1508112504" creationId="{00000000-0000-0000-0000-000000000000}"/>
          </ac:spMkLst>
        </pc:spChg>
        <pc:spChg chg="mod">
          <ac:chgData name="Роман Озеров" userId="82caeb7ca1bad160" providerId="LiveId" clId="{09746068-5948-4C95-981D-7969F10047CD}" dt="2023-12-03T09:52:14.748" v="12" actId="26606"/>
          <ac:spMkLst>
            <pc:docMk/>
            <pc:sldMk cId="0" sldId="277"/>
            <ac:spMk id="2035458086" creationId="{00000000-0000-0000-0000-000000000000}"/>
          </ac:spMkLst>
        </pc:spChg>
        <pc:spChg chg="del">
          <ac:chgData name="Роман Озеров" userId="82caeb7ca1bad160" providerId="LiveId" clId="{09746068-5948-4C95-981D-7969F10047CD}" dt="2023-12-03T09:52:14.748" v="12" actId="26606"/>
          <ac:spMkLst>
            <pc:docMk/>
            <pc:sldMk cId="0" sldId="277"/>
            <ac:spMk id="2035458092" creationId="{79BB35BC-D5C2-4C8B-A22A-A71E6191913B}"/>
          </ac:spMkLst>
        </pc:spChg>
        <pc:spChg chg="add">
          <ac:chgData name="Роман Озеров" userId="82caeb7ca1bad160" providerId="LiveId" clId="{09746068-5948-4C95-981D-7969F10047CD}" dt="2023-12-03T09:52:14.748" v="12" actId="26606"/>
          <ac:spMkLst>
            <pc:docMk/>
            <pc:sldMk cId="0" sldId="277"/>
            <ac:spMk id="2035458097" creationId="{6A8AAC95-3719-4BCD-B710-4160043D9237}"/>
          </ac:spMkLst>
        </pc:spChg>
        <pc:spChg chg="add">
          <ac:chgData name="Роман Озеров" userId="82caeb7ca1bad160" providerId="LiveId" clId="{09746068-5948-4C95-981D-7969F10047CD}" dt="2023-12-03T09:52:14.748" v="12" actId="26606"/>
          <ac:spMkLst>
            <pc:docMk/>
            <pc:sldMk cId="0" sldId="277"/>
            <ac:spMk id="2035458099" creationId="{73A6D7BA-50E4-42FE-A0E3-FC42B7EC4372}"/>
          </ac:spMkLst>
        </pc:spChg>
        <pc:picChg chg="del">
          <ac:chgData name="Роман Озеров" userId="82caeb7ca1bad160" providerId="LiveId" clId="{09746068-5948-4C95-981D-7969F10047CD}" dt="2023-12-03T09:52:06.977" v="11" actId="478"/>
          <ac:picMkLst>
            <pc:docMk/>
            <pc:sldMk cId="0" sldId="277"/>
            <ac:picMk id="2035458088" creationId="{3112079E-20E7-4AB7-9BA8-169FE75422B0}"/>
          </ac:picMkLst>
        </pc:picChg>
      </pc:sldChg>
      <pc:sldChg chg="addSp delSp modSp mod addAnim modAnim">
        <pc:chgData name="Роман Озеров" userId="82caeb7ca1bad160" providerId="LiveId" clId="{09746068-5948-4C95-981D-7969F10047CD}" dt="2023-12-03T09:51:43.923" v="8"/>
        <pc:sldMkLst>
          <pc:docMk/>
          <pc:sldMk cId="2522355227" sldId="287"/>
        </pc:sldMkLst>
        <pc:spChg chg="mod">
          <ac:chgData name="Роман Озеров" userId="82caeb7ca1bad160" providerId="LiveId" clId="{09746068-5948-4C95-981D-7969F10047CD}" dt="2023-12-03T09:51:38.495" v="6" actId="26606"/>
          <ac:spMkLst>
            <pc:docMk/>
            <pc:sldMk cId="2522355227" sldId="287"/>
            <ac:spMk id="2" creationId="{1242A8CB-50D8-7034-0D17-DF32CB377A0A}"/>
          </ac:spMkLst>
        </pc:spChg>
        <pc:spChg chg="add del">
          <ac:chgData name="Роман Озеров" userId="82caeb7ca1bad160" providerId="LiveId" clId="{09746068-5948-4C95-981D-7969F10047CD}" dt="2023-12-03T09:51:38.495" v="6" actId="26606"/>
          <ac:spMkLst>
            <pc:docMk/>
            <pc:sldMk cId="2522355227" sldId="287"/>
            <ac:spMk id="3092" creationId="{2EAA8ABB-E28C-4BD6-B2CD-376882E92173}"/>
          </ac:spMkLst>
        </pc:spChg>
        <pc:spChg chg="add del">
          <ac:chgData name="Роман Озеров" userId="82caeb7ca1bad160" providerId="LiveId" clId="{09746068-5948-4C95-981D-7969F10047CD}" dt="2023-12-03T09:51:38.495" v="6" actId="26606"/>
          <ac:spMkLst>
            <pc:docMk/>
            <pc:sldMk cId="2522355227" sldId="287"/>
            <ac:spMk id="3098" creationId="{04357C93-F0CB-4A1C-8F77-4E9063789819}"/>
          </ac:spMkLst>
        </pc:spChg>
        <pc:spChg chg="add del">
          <ac:chgData name="Роман Озеров" userId="82caeb7ca1bad160" providerId="LiveId" clId="{09746068-5948-4C95-981D-7969F10047CD}" dt="2023-12-03T09:51:38.489" v="5" actId="26606"/>
          <ac:spMkLst>
            <pc:docMk/>
            <pc:sldMk cId="2522355227" sldId="287"/>
            <ac:spMk id="3103" creationId="{362D44EE-C852-4460-B8B5-C4F2BC20510C}"/>
          </ac:spMkLst>
        </pc:spChg>
        <pc:spChg chg="add del">
          <ac:chgData name="Роман Озеров" userId="82caeb7ca1bad160" providerId="LiveId" clId="{09746068-5948-4C95-981D-7969F10047CD}" dt="2023-12-03T09:51:38.489" v="5" actId="26606"/>
          <ac:spMkLst>
            <pc:docMk/>
            <pc:sldMk cId="2522355227" sldId="287"/>
            <ac:spMk id="3105" creationId="{658970D8-8D1D-4B5C-894B-E871CC86543D}"/>
          </ac:spMkLst>
        </pc:spChg>
        <pc:spChg chg="add del">
          <ac:chgData name="Роман Озеров" userId="82caeb7ca1bad160" providerId="LiveId" clId="{09746068-5948-4C95-981D-7969F10047CD}" dt="2023-12-03T09:51:38.489" v="5" actId="26606"/>
          <ac:spMkLst>
            <pc:docMk/>
            <pc:sldMk cId="2522355227" sldId="287"/>
            <ac:spMk id="3107" creationId="{F227E5B6-9132-43CA-B503-37A18562ADF2}"/>
          </ac:spMkLst>
        </pc:spChg>
        <pc:spChg chg="add del">
          <ac:chgData name="Роман Озеров" userId="82caeb7ca1bad160" providerId="LiveId" clId="{09746068-5948-4C95-981D-7969F10047CD}" dt="2023-12-03T09:51:38.489" v="5" actId="26606"/>
          <ac:spMkLst>
            <pc:docMk/>
            <pc:sldMk cId="2522355227" sldId="287"/>
            <ac:spMk id="3109" creationId="{03C2051E-A88D-48E5-BACF-AAED17892722}"/>
          </ac:spMkLst>
        </pc:spChg>
        <pc:spChg chg="add del">
          <ac:chgData name="Роман Озеров" userId="82caeb7ca1bad160" providerId="LiveId" clId="{09746068-5948-4C95-981D-7969F10047CD}" dt="2023-12-03T09:51:38.489" v="5" actId="26606"/>
          <ac:spMkLst>
            <pc:docMk/>
            <pc:sldMk cId="2522355227" sldId="287"/>
            <ac:spMk id="3111" creationId="{7821A508-2985-4905-874A-527429BAABFA}"/>
          </ac:spMkLst>
        </pc:spChg>
        <pc:spChg chg="add del">
          <ac:chgData name="Роман Озеров" userId="82caeb7ca1bad160" providerId="LiveId" clId="{09746068-5948-4C95-981D-7969F10047CD}" dt="2023-12-03T09:51:38.489" v="5" actId="26606"/>
          <ac:spMkLst>
            <pc:docMk/>
            <pc:sldMk cId="2522355227" sldId="287"/>
            <ac:spMk id="3113" creationId="{D2929CB1-0E3C-4B2D-ADC5-0154FB33BA44}"/>
          </ac:spMkLst>
        </pc:spChg>
        <pc:spChg chg="add del">
          <ac:chgData name="Роман Озеров" userId="82caeb7ca1bad160" providerId="LiveId" clId="{09746068-5948-4C95-981D-7969F10047CD}" dt="2023-12-03T09:51:38.489" v="5" actId="26606"/>
          <ac:spMkLst>
            <pc:docMk/>
            <pc:sldMk cId="2522355227" sldId="287"/>
            <ac:spMk id="3115" creationId="{5F2F0C84-BE8C-4DC2-A6D3-30349A801D5C}"/>
          </ac:spMkLst>
        </pc:spChg>
        <pc:spChg chg="add">
          <ac:chgData name="Роман Озеров" userId="82caeb7ca1bad160" providerId="LiveId" clId="{09746068-5948-4C95-981D-7969F10047CD}" dt="2023-12-03T09:51:38.495" v="6" actId="26606"/>
          <ac:spMkLst>
            <pc:docMk/>
            <pc:sldMk cId="2522355227" sldId="287"/>
            <ac:spMk id="3117" creationId="{9B7AD9F6-8CE7-4299-8FC6-328F4DCD3FF9}"/>
          </ac:spMkLst>
        </pc:spChg>
        <pc:spChg chg="add">
          <ac:chgData name="Роман Озеров" userId="82caeb7ca1bad160" providerId="LiveId" clId="{09746068-5948-4C95-981D-7969F10047CD}" dt="2023-12-03T09:51:38.495" v="6" actId="26606"/>
          <ac:spMkLst>
            <pc:docMk/>
            <pc:sldMk cId="2522355227" sldId="287"/>
            <ac:spMk id="3118" creationId="{F49775AF-8896-43EE-92C6-83497D6DC56F}"/>
          </ac:spMkLst>
        </pc:spChg>
        <pc:grpChg chg="add del">
          <ac:chgData name="Роман Озеров" userId="82caeb7ca1bad160" providerId="LiveId" clId="{09746068-5948-4C95-981D-7969F10047CD}" dt="2023-12-03T09:51:38.495" v="6" actId="26606"/>
          <ac:grpSpMkLst>
            <pc:docMk/>
            <pc:sldMk cId="2522355227" sldId="287"/>
            <ac:grpSpMk id="3094" creationId="{3AF6A671-C637-4547-85F4-51B6D1881399}"/>
          </ac:grpSpMkLst>
        </pc:grpChg>
        <pc:picChg chg="del">
          <ac:chgData name="Роман Озеров" userId="82caeb7ca1bad160" providerId="LiveId" clId="{09746068-5948-4C95-981D-7969F10047CD}" dt="2023-12-03T09:51:31.587" v="3" actId="478"/>
          <ac:picMkLst>
            <pc:docMk/>
            <pc:sldMk cId="2522355227" sldId="287"/>
            <ac:picMk id="1026" creationId="{66975048-C9F6-CC02-B466-658051794102}"/>
          </ac:picMkLst>
        </pc:picChg>
        <pc:picChg chg="mod">
          <ac:chgData name="Роман Озеров" userId="82caeb7ca1bad160" providerId="LiveId" clId="{09746068-5948-4C95-981D-7969F10047CD}" dt="2023-12-03T09:51:38.495" v="6" actId="26606"/>
          <ac:picMkLst>
            <pc:docMk/>
            <pc:sldMk cId="2522355227" sldId="287"/>
            <ac:picMk id="3074" creationId="{6D2D8802-9ADF-A059-0944-2E1EB7F283D2}"/>
          </ac:picMkLst>
        </pc:picChg>
      </pc:sldChg>
    </pc:docChg>
  </pc:docChgLst>
  <pc:docChgLst>
    <pc:chgData name="Роман Озеров" userId="82caeb7ca1bad160" providerId="LiveId" clId="{FB95E470-AF34-4263-8166-A49B1D6DA311}"/>
    <pc:docChg chg="custSel modSld">
      <pc:chgData name="Роман Озеров" userId="82caeb7ca1bad160" providerId="LiveId" clId="{FB95E470-AF34-4263-8166-A49B1D6DA311}" dt="2023-12-03T09:54:30.254" v="1" actId="26606"/>
      <pc:docMkLst>
        <pc:docMk/>
      </pc:docMkLst>
      <pc:sldChg chg="addSp delSp modSp mod">
        <pc:chgData name="Роман Озеров" userId="82caeb7ca1bad160" providerId="LiveId" clId="{FB95E470-AF34-4263-8166-A49B1D6DA311}" dt="2023-12-03T09:54:30.254" v="1" actId="26606"/>
        <pc:sldMkLst>
          <pc:docMk/>
          <pc:sldMk cId="274044017" sldId="310"/>
        </pc:sldMkLst>
        <pc:spChg chg="mod">
          <ac:chgData name="Роман Озеров" userId="82caeb7ca1bad160" providerId="LiveId" clId="{FB95E470-AF34-4263-8166-A49B1D6DA311}" dt="2023-12-03T09:54:30.254" v="1" actId="26606"/>
          <ac:spMkLst>
            <pc:docMk/>
            <pc:sldMk cId="274044017" sldId="310"/>
            <ac:spMk id="2" creationId="{ED238BC0-6FA0-39D8-E060-2A71ED50A0B1}"/>
          </ac:spMkLst>
        </pc:spChg>
        <pc:spChg chg="mod">
          <ac:chgData name="Роман Озеров" userId="82caeb7ca1bad160" providerId="LiveId" clId="{FB95E470-AF34-4263-8166-A49B1D6DA311}" dt="2023-12-03T09:54:30.254" v="1" actId="26606"/>
          <ac:spMkLst>
            <pc:docMk/>
            <pc:sldMk cId="274044017" sldId="310"/>
            <ac:spMk id="3" creationId="{1C9BCC15-CDB6-9B35-DB73-4355DCD6D660}"/>
          </ac:spMkLst>
        </pc:spChg>
        <pc:spChg chg="del">
          <ac:chgData name="Роман Озеров" userId="82caeb7ca1bad160" providerId="LiveId" clId="{FB95E470-AF34-4263-8166-A49B1D6DA311}" dt="2023-12-03T09:54:30.254" v="1" actId="26606"/>
          <ac:spMkLst>
            <pc:docMk/>
            <pc:sldMk cId="274044017" sldId="310"/>
            <ac:spMk id="19" creationId="{F13C74B1-5B17-4795-BED0-7140497B445A}"/>
          </ac:spMkLst>
        </pc:spChg>
        <pc:spChg chg="del">
          <ac:chgData name="Роман Озеров" userId="82caeb7ca1bad160" providerId="LiveId" clId="{FB95E470-AF34-4263-8166-A49B1D6DA311}" dt="2023-12-03T09:54:30.254" v="1" actId="26606"/>
          <ac:spMkLst>
            <pc:docMk/>
            <pc:sldMk cId="274044017" sldId="310"/>
            <ac:spMk id="21" creationId="{D4974D33-8DC5-464E-8C6D-BE58F0669C17}"/>
          </ac:spMkLst>
        </pc:spChg>
        <pc:spChg chg="add">
          <ac:chgData name="Роман Озеров" userId="82caeb7ca1bad160" providerId="LiveId" clId="{FB95E470-AF34-4263-8166-A49B1D6DA311}" dt="2023-12-03T09:54:30.254" v="1" actId="26606"/>
          <ac:spMkLst>
            <pc:docMk/>
            <pc:sldMk cId="274044017" sldId="310"/>
            <ac:spMk id="26" creationId="{87BF42CA-AD55-48B4-8949-C4DCA60A6AEE}"/>
          </ac:spMkLst>
        </pc:spChg>
        <pc:spChg chg="add">
          <ac:chgData name="Роман Озеров" userId="82caeb7ca1bad160" providerId="LiveId" clId="{FB95E470-AF34-4263-8166-A49B1D6DA311}" dt="2023-12-03T09:54:30.254" v="1" actId="26606"/>
          <ac:spMkLst>
            <pc:docMk/>
            <pc:sldMk cId="274044017" sldId="310"/>
            <ac:spMk id="28" creationId="{66AE1D3D-3106-4CB2-AA7C-0C1642AC0F2E}"/>
          </ac:spMkLst>
        </pc:spChg>
        <pc:grpChg chg="add">
          <ac:chgData name="Роман Озеров" userId="82caeb7ca1bad160" providerId="LiveId" clId="{FB95E470-AF34-4263-8166-A49B1D6DA311}" dt="2023-12-03T09:54:30.254" v="1" actId="26606"/>
          <ac:grpSpMkLst>
            <pc:docMk/>
            <pc:sldMk cId="274044017" sldId="310"/>
            <ac:grpSpMk id="30" creationId="{0A31B6AF-B711-4CDB-8C2B-16E963DDC4C5}"/>
          </ac:grpSpMkLst>
        </pc:grpChg>
        <pc:picChg chg="del">
          <ac:chgData name="Роман Озеров" userId="82caeb7ca1bad160" providerId="LiveId" clId="{FB95E470-AF34-4263-8166-A49B1D6DA311}" dt="2023-12-03T09:54:23.794" v="0" actId="478"/>
          <ac:picMkLst>
            <pc:docMk/>
            <pc:sldMk cId="274044017" sldId="310"/>
            <ac:picMk id="15" creationId="{AC7FF4CE-8940-3A9B-2FDA-959DD41E6A67}"/>
          </ac:picMkLst>
        </pc:picChg>
      </pc:sldChg>
    </pc:docChg>
  </pc:docChgLst>
  <pc:docChgLst>
    <pc:chgData name="Роман Озеров" userId="82caeb7ca1bad160" providerId="LiveId" clId="{67454F63-EA53-4C2A-8DD0-04956540D8E2}"/>
    <pc:docChg chg="undo custSel modSld">
      <pc:chgData name="Роман Озеров" userId="82caeb7ca1bad160" providerId="LiveId" clId="{67454F63-EA53-4C2A-8DD0-04956540D8E2}" dt="2023-12-03T09:53:03.188" v="3" actId="26606"/>
      <pc:docMkLst>
        <pc:docMk/>
      </pc:docMkLst>
      <pc:sldChg chg="addSp delSp modSp mod">
        <pc:chgData name="Роман Озеров" userId="82caeb7ca1bad160" providerId="LiveId" clId="{67454F63-EA53-4C2A-8DD0-04956540D8E2}" dt="2023-12-03T09:53:03.188" v="3" actId="26606"/>
        <pc:sldMkLst>
          <pc:docMk/>
          <pc:sldMk cId="0" sldId="284"/>
        </pc:sldMkLst>
        <pc:spChg chg="mod">
          <ac:chgData name="Роман Озеров" userId="82caeb7ca1bad160" providerId="LiveId" clId="{67454F63-EA53-4C2A-8DD0-04956540D8E2}" dt="2023-12-03T09:53:03.188" v="3" actId="26606"/>
          <ac:spMkLst>
            <pc:docMk/>
            <pc:sldMk cId="0" sldId="284"/>
            <ac:spMk id="1352122811" creationId="{00000000-0000-0000-0000-000000000000}"/>
          </ac:spMkLst>
        </pc:spChg>
        <pc:spChg chg="mod">
          <ac:chgData name="Роман Озеров" userId="82caeb7ca1bad160" providerId="LiveId" clId="{67454F63-EA53-4C2A-8DD0-04956540D8E2}" dt="2023-12-03T09:53:03.188" v="3" actId="26606"/>
          <ac:spMkLst>
            <pc:docMk/>
            <pc:sldMk cId="0" sldId="284"/>
            <ac:spMk id="1486091771" creationId="{00000000-0000-0000-0000-000000000000}"/>
          </ac:spMkLst>
        </pc:spChg>
        <pc:spChg chg="add del">
          <ac:chgData name="Роман Озеров" userId="82caeb7ca1bad160" providerId="LiveId" clId="{67454F63-EA53-4C2A-8DD0-04956540D8E2}" dt="2023-12-03T09:53:03.188" v="3" actId="26606"/>
          <ac:spMkLst>
            <pc:docMk/>
            <pc:sldMk cId="0" sldId="284"/>
            <ac:spMk id="1486091784" creationId="{AE3A741D-C19B-960A-5803-1C5887147820}"/>
          </ac:spMkLst>
        </pc:spChg>
        <pc:spChg chg="add del">
          <ac:chgData name="Роман Озеров" userId="82caeb7ca1bad160" providerId="LiveId" clId="{67454F63-EA53-4C2A-8DD0-04956540D8E2}" dt="2023-12-03T09:53:03.188" v="3" actId="26606"/>
          <ac:spMkLst>
            <pc:docMk/>
            <pc:sldMk cId="0" sldId="284"/>
            <ac:spMk id="1486091785" creationId="{DC39DE25-0E4E-0AA7-0932-1D78C2372786}"/>
          </ac:spMkLst>
        </pc:spChg>
        <pc:spChg chg="add del">
          <ac:chgData name="Роман Озеров" userId="82caeb7ca1bad160" providerId="LiveId" clId="{67454F63-EA53-4C2A-8DD0-04956540D8E2}" dt="2023-12-03T09:53:03.188" v="3" actId="26606"/>
          <ac:spMkLst>
            <pc:docMk/>
            <pc:sldMk cId="0" sldId="284"/>
            <ac:spMk id="1486091786" creationId="{8D6EA299-0840-6DEA-E670-C49AEBC87E89}"/>
          </ac:spMkLst>
        </pc:spChg>
        <pc:spChg chg="add del">
          <ac:chgData name="Роман Озеров" userId="82caeb7ca1bad160" providerId="LiveId" clId="{67454F63-EA53-4C2A-8DD0-04956540D8E2}" dt="2023-12-03T09:53:03.177" v="2" actId="26606"/>
          <ac:spMkLst>
            <pc:docMk/>
            <pc:sldMk cId="0" sldId="284"/>
            <ac:spMk id="1486091791" creationId="{B6CDA21F-E7AF-4C75-8395-33F58D5B0E45}"/>
          </ac:spMkLst>
        </pc:spChg>
        <pc:spChg chg="add del">
          <ac:chgData name="Роман Озеров" userId="82caeb7ca1bad160" providerId="LiveId" clId="{67454F63-EA53-4C2A-8DD0-04956540D8E2}" dt="2023-12-03T09:53:03.177" v="2" actId="26606"/>
          <ac:spMkLst>
            <pc:docMk/>
            <pc:sldMk cId="0" sldId="284"/>
            <ac:spMk id="1486091798" creationId="{D5B0017B-2ECA-49AF-B397-DC140825DF8D}"/>
          </ac:spMkLst>
        </pc:spChg>
        <pc:spChg chg="add">
          <ac:chgData name="Роман Озеров" userId="82caeb7ca1bad160" providerId="LiveId" clId="{67454F63-EA53-4C2A-8DD0-04956540D8E2}" dt="2023-12-03T09:53:03.188" v="3" actId="26606"/>
          <ac:spMkLst>
            <pc:docMk/>
            <pc:sldMk cId="0" sldId="284"/>
            <ac:spMk id="1486091802" creationId="{68717E5B-2C1D-4094-9D25-6FF6FBD92379}"/>
          </ac:spMkLst>
        </pc:spChg>
        <pc:spChg chg="add">
          <ac:chgData name="Роман Озеров" userId="82caeb7ca1bad160" providerId="LiveId" clId="{67454F63-EA53-4C2A-8DD0-04956540D8E2}" dt="2023-12-03T09:53:03.188" v="3" actId="26606"/>
          <ac:spMkLst>
            <pc:docMk/>
            <pc:sldMk cId="0" sldId="284"/>
            <ac:spMk id="1486091803" creationId="{6B6E033A-DB2E-49B8-B600-B38E0C280263}"/>
          </ac:spMkLst>
        </pc:spChg>
        <pc:grpChg chg="add del">
          <ac:chgData name="Роман Озеров" userId="82caeb7ca1bad160" providerId="LiveId" clId="{67454F63-EA53-4C2A-8DD0-04956540D8E2}" dt="2023-12-03T09:53:03.177" v="2" actId="26606"/>
          <ac:grpSpMkLst>
            <pc:docMk/>
            <pc:sldMk cId="0" sldId="284"/>
            <ac:grpSpMk id="1486091793" creationId="{AE1C45F0-260A-458C-96ED-C1F6D2151219}"/>
          </ac:grpSpMkLst>
        </pc:grpChg>
        <pc:picChg chg="del">
          <ac:chgData name="Роман Озеров" userId="82caeb7ca1bad160" providerId="LiveId" clId="{67454F63-EA53-4C2A-8DD0-04956540D8E2}" dt="2023-12-03T09:52:49.628" v="0" actId="478"/>
          <ac:picMkLst>
            <pc:docMk/>
            <pc:sldMk cId="0" sldId="284"/>
            <ac:picMk id="1486091783" creationId="{03E32950-ED21-739A-398D-CA73782C14A8}"/>
          </ac:picMkLst>
        </pc:picChg>
        <pc:cxnChg chg="add del">
          <ac:chgData name="Роман Озеров" userId="82caeb7ca1bad160" providerId="LiveId" clId="{67454F63-EA53-4C2A-8DD0-04956540D8E2}" dt="2023-12-03T09:53:03.177" v="2" actId="26606"/>
          <ac:cxnSpMkLst>
            <pc:docMk/>
            <pc:sldMk cId="0" sldId="284"/>
            <ac:cxnSpMk id="1486091800" creationId="{6CF1BAF6-AD41-4082-B212-8A1F9A2E8779}"/>
          </ac:cxnSpMkLst>
        </pc:cxnChg>
      </pc:sldChg>
    </pc:docChg>
  </pc:docChgLst>
  <pc:docChgLst>
    <pc:chgData name="Роман Озеров" userId="82caeb7ca1bad160" providerId="LiveId" clId="{87E8EFBE-57AE-44CB-8876-305C7C620995}"/>
    <pc:docChg chg="undo custSel addSld delSld modSld addSection delSection modSection">
      <pc:chgData name="Роман Озеров" userId="82caeb7ca1bad160" providerId="LiveId" clId="{87E8EFBE-57AE-44CB-8876-305C7C620995}" dt="2023-12-03T08:36:10.760" v="742" actId="26606"/>
      <pc:docMkLst>
        <pc:docMk/>
      </pc:docMkLst>
      <pc:sldChg chg="addSp delSp modSp mod">
        <pc:chgData name="Роман Озеров" userId="82caeb7ca1bad160" providerId="LiveId" clId="{87E8EFBE-57AE-44CB-8876-305C7C620995}" dt="2023-11-19T06:14:57.507" v="683"/>
        <pc:sldMkLst>
          <pc:docMk/>
          <pc:sldMk cId="2312655139" sldId="256"/>
        </pc:sldMkLst>
        <pc:spChg chg="mod">
          <ac:chgData name="Роман Озеров" userId="82caeb7ca1bad160" providerId="LiveId" clId="{87E8EFBE-57AE-44CB-8876-305C7C620995}" dt="2023-11-06T05:18:05.466" v="47" actId="313"/>
          <ac:spMkLst>
            <pc:docMk/>
            <pc:sldMk cId="2312655139" sldId="256"/>
            <ac:spMk id="5" creationId="{149497C8-970D-DF9D-CE2C-935FE0B165BE}"/>
          </ac:spMkLst>
        </pc:spChg>
        <pc:spChg chg="add del mod">
          <ac:chgData name="Роман Озеров" userId="82caeb7ca1bad160" providerId="LiveId" clId="{87E8EFBE-57AE-44CB-8876-305C7C620995}" dt="2023-11-19T06:01:42.531" v="570"/>
          <ac:spMkLst>
            <pc:docMk/>
            <pc:sldMk cId="2312655139" sldId="256"/>
            <ac:spMk id="7" creationId="{8E94B123-D90B-4996-3995-729B92F72126}"/>
          </ac:spMkLst>
        </pc:spChg>
        <pc:graphicFrameChg chg="add mod">
          <ac:chgData name="Роман Озеров" userId="82caeb7ca1bad160" providerId="LiveId" clId="{87E8EFBE-57AE-44CB-8876-305C7C620995}" dt="2023-11-19T06:14:57.507" v="683"/>
          <ac:graphicFrameMkLst>
            <pc:docMk/>
            <pc:sldMk cId="2312655139" sldId="256"/>
            <ac:graphicFrameMk id="6" creationId="{290AD8ED-08F0-1FE2-40F3-507477841C1D}"/>
          </ac:graphicFrameMkLst>
        </pc:graphicFrameChg>
        <pc:picChg chg="add del mod">
          <ac:chgData name="Роман Озеров" userId="82caeb7ca1bad160" providerId="LiveId" clId="{87E8EFBE-57AE-44CB-8876-305C7C620995}" dt="2023-11-19T05:59:32.538" v="548" actId="12084"/>
          <ac:picMkLst>
            <pc:docMk/>
            <pc:sldMk cId="2312655139" sldId="256"/>
            <ac:picMk id="4" creationId="{964A66F3-7D84-5F1D-84ED-1371207B5EA3}"/>
          </ac:picMkLst>
        </pc:picChg>
        <pc:picChg chg="del">
          <ac:chgData name="Роман Озеров" userId="82caeb7ca1bad160" providerId="LiveId" clId="{87E8EFBE-57AE-44CB-8876-305C7C620995}" dt="2023-11-19T05:58:01.850" v="537" actId="478"/>
          <ac:picMkLst>
            <pc:docMk/>
            <pc:sldMk cId="2312655139" sldId="256"/>
            <ac:picMk id="1026" creationId="{2895C642-BA75-0849-9DA5-0F8B08121964}"/>
          </ac:picMkLst>
        </pc:picChg>
      </pc:sldChg>
      <pc:sldChg chg="del">
        <pc:chgData name="Роман Озеров" userId="82caeb7ca1bad160" providerId="LiveId" clId="{87E8EFBE-57AE-44CB-8876-305C7C620995}" dt="2023-11-06T06:07:59.228" v="396" actId="2696"/>
        <pc:sldMkLst>
          <pc:docMk/>
          <pc:sldMk cId="4234322214" sldId="257"/>
        </pc:sldMkLst>
      </pc:sldChg>
      <pc:sldChg chg="del">
        <pc:chgData name="Роман Озеров" userId="82caeb7ca1bad160" providerId="LiveId" clId="{87E8EFBE-57AE-44CB-8876-305C7C620995}" dt="2023-11-06T06:08:13.693" v="401" actId="2696"/>
        <pc:sldMkLst>
          <pc:docMk/>
          <pc:sldMk cId="151419295" sldId="258"/>
        </pc:sldMkLst>
      </pc:sldChg>
      <pc:sldChg chg="del">
        <pc:chgData name="Роман Озеров" userId="82caeb7ca1bad160" providerId="LiveId" clId="{87E8EFBE-57AE-44CB-8876-305C7C620995}" dt="2023-11-06T06:08:02.067" v="397" actId="2696"/>
        <pc:sldMkLst>
          <pc:docMk/>
          <pc:sldMk cId="3782547700" sldId="259"/>
        </pc:sldMkLst>
      </pc:sldChg>
      <pc:sldChg chg="del">
        <pc:chgData name="Роман Озеров" userId="82caeb7ca1bad160" providerId="LiveId" clId="{87E8EFBE-57AE-44CB-8876-305C7C620995}" dt="2023-11-06T06:08:05.141" v="398" actId="2696"/>
        <pc:sldMkLst>
          <pc:docMk/>
          <pc:sldMk cId="972426961" sldId="260"/>
        </pc:sldMkLst>
      </pc:sldChg>
      <pc:sldChg chg="del">
        <pc:chgData name="Роман Озеров" userId="82caeb7ca1bad160" providerId="LiveId" clId="{87E8EFBE-57AE-44CB-8876-305C7C620995}" dt="2023-11-06T06:08:07.959" v="399" actId="2696"/>
        <pc:sldMkLst>
          <pc:docMk/>
          <pc:sldMk cId="1852934802" sldId="261"/>
        </pc:sldMkLst>
      </pc:sldChg>
      <pc:sldChg chg="del">
        <pc:chgData name="Роман Озеров" userId="82caeb7ca1bad160" providerId="LiveId" clId="{87E8EFBE-57AE-44CB-8876-305C7C620995}" dt="2023-11-06T06:08:10.849" v="400" actId="2696"/>
        <pc:sldMkLst>
          <pc:docMk/>
          <pc:sldMk cId="3847950325" sldId="262"/>
        </pc:sldMkLst>
      </pc:sldChg>
      <pc:sldChg chg="del">
        <pc:chgData name="Роман Озеров" userId="82caeb7ca1bad160" providerId="LiveId" clId="{87E8EFBE-57AE-44CB-8876-305C7C620995}" dt="2023-11-06T05:18:19.427" v="48" actId="2696"/>
        <pc:sldMkLst>
          <pc:docMk/>
          <pc:sldMk cId="0" sldId="263"/>
        </pc:sldMkLst>
      </pc:sldChg>
      <pc:sldChg chg="addSp delSp modSp mod setBg">
        <pc:chgData name="Роман Озеров" userId="82caeb7ca1bad160" providerId="LiveId" clId="{87E8EFBE-57AE-44CB-8876-305C7C620995}" dt="2023-11-06T05:19:37.689" v="60" actId="26606"/>
        <pc:sldMkLst>
          <pc:docMk/>
          <pc:sldMk cId="0" sldId="264"/>
        </pc:sldMkLst>
        <pc:spChg chg="mod">
          <ac:chgData name="Роман Озеров" userId="82caeb7ca1bad160" providerId="LiveId" clId="{87E8EFBE-57AE-44CB-8876-305C7C620995}" dt="2023-11-06T05:19:37.689" v="60" actId="26606"/>
          <ac:spMkLst>
            <pc:docMk/>
            <pc:sldMk cId="0" sldId="264"/>
            <ac:spMk id="1400810595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19:37.689" v="60" actId="26606"/>
          <ac:spMkLst>
            <pc:docMk/>
            <pc:sldMk cId="0" sldId="264"/>
            <ac:spMk id="1524537666" creationId="{00000000-0000-0000-0000-000000000000}"/>
          </ac:spMkLst>
        </pc:spChg>
        <pc:spChg chg="add del">
          <ac:chgData name="Роман Озеров" userId="82caeb7ca1bad160" providerId="LiveId" clId="{87E8EFBE-57AE-44CB-8876-305C7C620995}" dt="2023-11-06T05:19:23.510" v="55" actId="26606"/>
          <ac:spMkLst>
            <pc:docMk/>
            <pc:sldMk cId="0" sldId="264"/>
            <ac:spMk id="1524537671" creationId="{907EF6B7-1338-4443-8C46-6A318D952DFD}"/>
          </ac:spMkLst>
        </pc:spChg>
        <pc:spChg chg="add">
          <ac:chgData name="Роман Озеров" userId="82caeb7ca1bad160" providerId="LiveId" clId="{87E8EFBE-57AE-44CB-8876-305C7C620995}" dt="2023-11-06T05:19:37.689" v="60" actId="26606"/>
          <ac:spMkLst>
            <pc:docMk/>
            <pc:sldMk cId="0" sldId="264"/>
            <ac:spMk id="1524537672" creationId="{F13C74B1-5B17-4795-BED0-7140497B445A}"/>
          </ac:spMkLst>
        </pc:spChg>
        <pc:spChg chg="add del">
          <ac:chgData name="Роман Озеров" userId="82caeb7ca1bad160" providerId="LiveId" clId="{87E8EFBE-57AE-44CB-8876-305C7C620995}" dt="2023-11-06T05:19:23.510" v="55" actId="26606"/>
          <ac:spMkLst>
            <pc:docMk/>
            <pc:sldMk cId="0" sldId="264"/>
            <ac:spMk id="1524537673" creationId="{DAAE4CDD-124C-4DCF-9584-B6033B545DD5}"/>
          </ac:spMkLst>
        </pc:spChg>
        <pc:spChg chg="add">
          <ac:chgData name="Роман Озеров" userId="82caeb7ca1bad160" providerId="LiveId" clId="{87E8EFBE-57AE-44CB-8876-305C7C620995}" dt="2023-11-06T05:19:37.689" v="60" actId="26606"/>
          <ac:spMkLst>
            <pc:docMk/>
            <pc:sldMk cId="0" sldId="264"/>
            <ac:spMk id="1524537674" creationId="{D4974D33-8DC5-464E-8C6D-BE58F0669C17}"/>
          </ac:spMkLst>
        </pc:spChg>
        <pc:spChg chg="add del">
          <ac:chgData name="Роман Озеров" userId="82caeb7ca1bad160" providerId="LiveId" clId="{87E8EFBE-57AE-44CB-8876-305C7C620995}" dt="2023-11-06T05:19:23.510" v="55" actId="26606"/>
          <ac:spMkLst>
            <pc:docMk/>
            <pc:sldMk cId="0" sldId="264"/>
            <ac:spMk id="1524537675" creationId="{081E4A58-353D-44AE-B2FC-2A74E2E400F7}"/>
          </ac:spMkLst>
        </pc:spChg>
        <pc:spChg chg="add del">
          <ac:chgData name="Роман Озеров" userId="82caeb7ca1bad160" providerId="LiveId" clId="{87E8EFBE-57AE-44CB-8876-305C7C620995}" dt="2023-11-06T05:19:33.028" v="57" actId="26606"/>
          <ac:spMkLst>
            <pc:docMk/>
            <pc:sldMk cId="0" sldId="264"/>
            <ac:spMk id="1524537681" creationId="{245A9F99-D9B1-4094-A2E2-B90AC1DB7B9C}"/>
          </ac:spMkLst>
        </pc:spChg>
        <pc:spChg chg="add del">
          <ac:chgData name="Роман Озеров" userId="82caeb7ca1bad160" providerId="LiveId" clId="{87E8EFBE-57AE-44CB-8876-305C7C620995}" dt="2023-11-06T05:19:33.028" v="57" actId="26606"/>
          <ac:spMkLst>
            <pc:docMk/>
            <pc:sldMk cId="0" sldId="264"/>
            <ac:spMk id="1524537682" creationId="{B7FAF607-473A-4A43-A23D-BBFF5C4117BB}"/>
          </ac:spMkLst>
        </pc:spChg>
        <pc:spChg chg="add del">
          <ac:chgData name="Роман Озеров" userId="82caeb7ca1bad160" providerId="LiveId" clId="{87E8EFBE-57AE-44CB-8876-305C7C620995}" dt="2023-11-06T05:19:37.676" v="59" actId="26606"/>
          <ac:spMkLst>
            <pc:docMk/>
            <pc:sldMk cId="0" sldId="264"/>
            <ac:spMk id="1524537684" creationId="{18873D23-2DCF-4B31-A009-95721C06E8E1}"/>
          </ac:spMkLst>
        </pc:spChg>
        <pc:spChg chg="add del">
          <ac:chgData name="Роман Озеров" userId="82caeb7ca1bad160" providerId="LiveId" clId="{87E8EFBE-57AE-44CB-8876-305C7C620995}" dt="2023-11-06T05:19:37.676" v="59" actId="26606"/>
          <ac:spMkLst>
            <pc:docMk/>
            <pc:sldMk cId="0" sldId="264"/>
            <ac:spMk id="1524537685" creationId="{C13EF075-D4EF-4929-ADBC-91B27DA19955}"/>
          </ac:spMkLst>
        </pc:spChg>
        <pc:grpChg chg="add del">
          <ac:chgData name="Роман Озеров" userId="82caeb7ca1bad160" providerId="LiveId" clId="{87E8EFBE-57AE-44CB-8876-305C7C620995}" dt="2023-11-06T05:19:33.028" v="57" actId="26606"/>
          <ac:grpSpMkLst>
            <pc:docMk/>
            <pc:sldMk cId="0" sldId="264"/>
            <ac:grpSpMk id="1524537677" creationId="{C5F6476F-D303-44D3-B30F-1BA348F0F64A}"/>
          </ac:grpSpMkLst>
        </pc:grpChg>
        <pc:grpChg chg="add del">
          <ac:chgData name="Роман Озеров" userId="82caeb7ca1bad160" providerId="LiveId" clId="{87E8EFBE-57AE-44CB-8876-305C7C620995}" dt="2023-11-06T05:19:37.676" v="59" actId="26606"/>
          <ac:grpSpMkLst>
            <pc:docMk/>
            <pc:sldMk cId="0" sldId="264"/>
            <ac:grpSpMk id="1524537686" creationId="{DAA26DFA-AAB2-4973-9C17-16D587C7B198}"/>
          </ac:grpSpMkLst>
        </pc:grpChg>
        <pc:picChg chg="add">
          <ac:chgData name="Роман Озеров" userId="82caeb7ca1bad160" providerId="LiveId" clId="{87E8EFBE-57AE-44CB-8876-305C7C620995}" dt="2023-11-06T05:19:37.689" v="60" actId="26606"/>
          <ac:picMkLst>
            <pc:docMk/>
            <pc:sldMk cId="0" sldId="264"/>
            <ac:picMk id="1524537668" creationId="{BCD3409D-5E12-3920-2415-7C6709325636}"/>
          </ac:picMkLst>
        </pc:picChg>
        <pc:picChg chg="add del">
          <ac:chgData name="Роман Озеров" userId="82caeb7ca1bad160" providerId="LiveId" clId="{87E8EFBE-57AE-44CB-8876-305C7C620995}" dt="2023-11-06T05:19:33.028" v="57" actId="26606"/>
          <ac:picMkLst>
            <pc:docMk/>
            <pc:sldMk cId="0" sldId="264"/>
            <ac:picMk id="1524537670" creationId="{6B9CE5F7-A3EC-C1AB-DDDC-CE7CD0FDC862}"/>
          </ac:picMkLst>
        </pc:picChg>
      </pc:sldChg>
      <pc:sldChg chg="addSp modSp mod setBg">
        <pc:chgData name="Роман Озеров" userId="82caeb7ca1bad160" providerId="LiveId" clId="{87E8EFBE-57AE-44CB-8876-305C7C620995}" dt="2023-11-19T05:38:05.572" v="494" actId="20577"/>
        <pc:sldMkLst>
          <pc:docMk/>
          <pc:sldMk cId="0" sldId="265"/>
        </pc:sldMkLst>
        <pc:spChg chg="mod">
          <ac:chgData name="Роман Озеров" userId="82caeb7ca1bad160" providerId="LiveId" clId="{87E8EFBE-57AE-44CB-8876-305C7C620995}" dt="2023-11-19T05:38:05.572" v="494" actId="20577"/>
          <ac:spMkLst>
            <pc:docMk/>
            <pc:sldMk cId="0" sldId="265"/>
            <ac:spMk id="1367641577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20:22.579" v="61" actId="26606"/>
          <ac:spMkLst>
            <pc:docMk/>
            <pc:sldMk cId="0" sldId="265"/>
            <ac:spMk id="1766744181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20:22.579" v="61" actId="26606"/>
          <ac:spMkLst>
            <pc:docMk/>
            <pc:sldMk cId="0" sldId="265"/>
            <ac:spMk id="1766744187" creationId="{2C61293E-6EBE-43EF-A52C-9BEBFD7679D4}"/>
          </ac:spMkLst>
        </pc:spChg>
        <pc:spChg chg="add">
          <ac:chgData name="Роман Озеров" userId="82caeb7ca1bad160" providerId="LiveId" clId="{87E8EFBE-57AE-44CB-8876-305C7C620995}" dt="2023-11-06T05:20:22.579" v="61" actId="26606"/>
          <ac:spMkLst>
            <pc:docMk/>
            <pc:sldMk cId="0" sldId="265"/>
            <ac:spMk id="1766744189" creationId="{21540236-BFD5-4A9D-8840-4703E7F76825}"/>
          </ac:spMkLst>
        </pc:spChg>
        <pc:picChg chg="add">
          <ac:chgData name="Роман Озеров" userId="82caeb7ca1bad160" providerId="LiveId" clId="{87E8EFBE-57AE-44CB-8876-305C7C620995}" dt="2023-11-06T05:20:22.579" v="61" actId="26606"/>
          <ac:picMkLst>
            <pc:docMk/>
            <pc:sldMk cId="0" sldId="265"/>
            <ac:picMk id="1766744183" creationId="{F0D654B9-5BAE-8E84-F31B-1F3E5412D628}"/>
          </ac:picMkLst>
        </pc:picChg>
      </pc:sldChg>
      <pc:sldChg chg="addSp delSp modSp mod setBg">
        <pc:chgData name="Роман Озеров" userId="82caeb7ca1bad160" providerId="LiveId" clId="{87E8EFBE-57AE-44CB-8876-305C7C620995}" dt="2023-11-06T05:21:13.014" v="66" actId="26606"/>
        <pc:sldMkLst>
          <pc:docMk/>
          <pc:sldMk cId="0" sldId="266"/>
        </pc:sldMkLst>
        <pc:spChg chg="mod">
          <ac:chgData name="Роман Озеров" userId="82caeb7ca1bad160" providerId="LiveId" clId="{87E8EFBE-57AE-44CB-8876-305C7C620995}" dt="2023-11-06T05:21:13.014" v="65" actId="26606"/>
          <ac:spMkLst>
            <pc:docMk/>
            <pc:sldMk cId="0" sldId="266"/>
            <ac:spMk id="21683239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21:13.014" v="65" actId="26606"/>
          <ac:spMkLst>
            <pc:docMk/>
            <pc:sldMk cId="0" sldId="266"/>
            <ac:spMk id="736257297" creationId="{00000000-0000-0000-0000-000000000000}"/>
          </ac:spMkLst>
        </pc:spChg>
        <pc:spChg chg="add del">
          <ac:chgData name="Роман Озеров" userId="82caeb7ca1bad160" providerId="LiveId" clId="{87E8EFBE-57AE-44CB-8876-305C7C620995}" dt="2023-11-06T05:21:13.014" v="66" actId="26606"/>
          <ac:spMkLst>
            <pc:docMk/>
            <pc:sldMk cId="0" sldId="266"/>
            <ac:spMk id="736257303" creationId="{2C61293E-6EBE-43EF-A52C-9BEBFD7679D4}"/>
          </ac:spMkLst>
        </pc:spChg>
        <pc:spChg chg="add del">
          <ac:chgData name="Роман Озеров" userId="82caeb7ca1bad160" providerId="LiveId" clId="{87E8EFBE-57AE-44CB-8876-305C7C620995}" dt="2023-11-06T05:21:13.014" v="66" actId="26606"/>
          <ac:spMkLst>
            <pc:docMk/>
            <pc:sldMk cId="0" sldId="266"/>
            <ac:spMk id="736257305" creationId="{3FCFB1DE-0B7E-48CC-BA90-B2AB0889F9D6}"/>
          </ac:spMkLst>
        </pc:spChg>
        <pc:spChg chg="add del">
          <ac:chgData name="Роман Озеров" userId="82caeb7ca1bad160" providerId="LiveId" clId="{87E8EFBE-57AE-44CB-8876-305C7C620995}" dt="2023-11-06T05:21:13.014" v="65" actId="26606"/>
          <ac:spMkLst>
            <pc:docMk/>
            <pc:sldMk cId="0" sldId="266"/>
            <ac:spMk id="736257310" creationId="{45D37F4E-DDB4-456B-97E0-9937730A039F}"/>
          </ac:spMkLst>
        </pc:spChg>
        <pc:spChg chg="add del">
          <ac:chgData name="Роман Озеров" userId="82caeb7ca1bad160" providerId="LiveId" clId="{87E8EFBE-57AE-44CB-8876-305C7C620995}" dt="2023-11-06T05:21:13.014" v="65" actId="26606"/>
          <ac:spMkLst>
            <pc:docMk/>
            <pc:sldMk cId="0" sldId="266"/>
            <ac:spMk id="736257312" creationId="{B2DD41CD-8F47-4F56-AD12-4E2FF7696987}"/>
          </ac:spMkLst>
        </pc:spChg>
        <pc:spChg chg="add">
          <ac:chgData name="Роман Озеров" userId="82caeb7ca1bad160" providerId="LiveId" clId="{87E8EFBE-57AE-44CB-8876-305C7C620995}" dt="2023-11-06T05:21:13.014" v="66" actId="26606"/>
          <ac:spMkLst>
            <pc:docMk/>
            <pc:sldMk cId="0" sldId="266"/>
            <ac:spMk id="736257314" creationId="{2C61293E-6EBE-43EF-A52C-9BEBFD7679D4}"/>
          </ac:spMkLst>
        </pc:spChg>
        <pc:spChg chg="add">
          <ac:chgData name="Роман Озеров" userId="82caeb7ca1bad160" providerId="LiveId" clId="{87E8EFBE-57AE-44CB-8876-305C7C620995}" dt="2023-11-06T05:21:13.014" v="66" actId="26606"/>
          <ac:spMkLst>
            <pc:docMk/>
            <pc:sldMk cId="0" sldId="266"/>
            <ac:spMk id="736257315" creationId="{3FCFB1DE-0B7E-48CC-BA90-B2AB0889F9D6}"/>
          </ac:spMkLst>
        </pc:spChg>
        <pc:picChg chg="add mod ord">
          <ac:chgData name="Роман Озеров" userId="82caeb7ca1bad160" providerId="LiveId" clId="{87E8EFBE-57AE-44CB-8876-305C7C620995}" dt="2023-11-06T05:21:13.014" v="66" actId="26606"/>
          <ac:picMkLst>
            <pc:docMk/>
            <pc:sldMk cId="0" sldId="266"/>
            <ac:picMk id="736257299" creationId="{91B80DE5-8405-1447-CDEE-9D525C76B6F5}"/>
          </ac:picMkLst>
        </pc:picChg>
      </pc:sldChg>
      <pc:sldChg chg="addSp modSp mod setBg">
        <pc:chgData name="Роман Озеров" userId="82caeb7ca1bad160" providerId="LiveId" clId="{87E8EFBE-57AE-44CB-8876-305C7C620995}" dt="2023-11-06T05:21:23.697" v="67" actId="26606"/>
        <pc:sldMkLst>
          <pc:docMk/>
          <pc:sldMk cId="0" sldId="267"/>
        </pc:sldMkLst>
        <pc:spChg chg="mod">
          <ac:chgData name="Роман Озеров" userId="82caeb7ca1bad160" providerId="LiveId" clId="{87E8EFBE-57AE-44CB-8876-305C7C620995}" dt="2023-11-06T05:21:23.697" v="67" actId="26606"/>
          <ac:spMkLst>
            <pc:docMk/>
            <pc:sldMk cId="0" sldId="267"/>
            <ac:spMk id="120683618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21:23.697" v="67" actId="26606"/>
          <ac:spMkLst>
            <pc:docMk/>
            <pc:sldMk cId="0" sldId="267"/>
            <ac:spMk id="1534050592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21:23.697" v="67" actId="26606"/>
          <ac:spMkLst>
            <pc:docMk/>
            <pc:sldMk cId="0" sldId="267"/>
            <ac:spMk id="1534050598" creationId="{2C61293E-6EBE-43EF-A52C-9BEBFD7679D4}"/>
          </ac:spMkLst>
        </pc:spChg>
        <pc:spChg chg="add">
          <ac:chgData name="Роман Озеров" userId="82caeb7ca1bad160" providerId="LiveId" clId="{87E8EFBE-57AE-44CB-8876-305C7C620995}" dt="2023-11-06T05:21:23.697" v="67" actId="26606"/>
          <ac:spMkLst>
            <pc:docMk/>
            <pc:sldMk cId="0" sldId="267"/>
            <ac:spMk id="1534050600" creationId="{3FCFB1DE-0B7E-48CC-BA90-B2AB0889F9D6}"/>
          </ac:spMkLst>
        </pc:spChg>
        <pc:picChg chg="add">
          <ac:chgData name="Роман Озеров" userId="82caeb7ca1bad160" providerId="LiveId" clId="{87E8EFBE-57AE-44CB-8876-305C7C620995}" dt="2023-11-06T05:21:23.697" v="67" actId="26606"/>
          <ac:picMkLst>
            <pc:docMk/>
            <pc:sldMk cId="0" sldId="267"/>
            <ac:picMk id="1534050594" creationId="{CAF1F58C-9273-A510-10A7-3E606B52393C}"/>
          </ac:picMkLst>
        </pc:picChg>
      </pc:sldChg>
      <pc:sldChg chg="addSp modSp mod setBg">
        <pc:chgData name="Роман Озеров" userId="82caeb7ca1bad160" providerId="LiveId" clId="{87E8EFBE-57AE-44CB-8876-305C7C620995}" dt="2023-11-06T05:22:12.187" v="68" actId="26606"/>
        <pc:sldMkLst>
          <pc:docMk/>
          <pc:sldMk cId="0" sldId="268"/>
        </pc:sldMkLst>
        <pc:spChg chg="mod">
          <ac:chgData name="Роман Озеров" userId="82caeb7ca1bad160" providerId="LiveId" clId="{87E8EFBE-57AE-44CB-8876-305C7C620995}" dt="2023-11-06T05:22:12.187" v="68" actId="26606"/>
          <ac:spMkLst>
            <pc:docMk/>
            <pc:sldMk cId="0" sldId="268"/>
            <ac:spMk id="325849585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22:12.187" v="68" actId="26606"/>
          <ac:spMkLst>
            <pc:docMk/>
            <pc:sldMk cId="0" sldId="268"/>
            <ac:spMk id="1045147488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22:12.187" v="68" actId="26606"/>
          <ac:spMkLst>
            <pc:docMk/>
            <pc:sldMk cId="0" sldId="268"/>
            <ac:spMk id="1045147493" creationId="{777A147A-9ED8-46B4-8660-1B3C2AA880B5}"/>
          </ac:spMkLst>
        </pc:spChg>
        <pc:spChg chg="add">
          <ac:chgData name="Роман Озеров" userId="82caeb7ca1bad160" providerId="LiveId" clId="{87E8EFBE-57AE-44CB-8876-305C7C620995}" dt="2023-11-06T05:22:12.187" v="68" actId="26606"/>
          <ac:spMkLst>
            <pc:docMk/>
            <pc:sldMk cId="0" sldId="268"/>
            <ac:spMk id="1045147495" creationId="{5D6C15A0-C087-4593-8414-2B4EC1CDC3DE}"/>
          </ac:spMkLst>
        </pc:spChg>
      </pc:sldChg>
      <pc:sldChg chg="addSp delSp modSp mod setBg">
        <pc:chgData name="Роман Озеров" userId="82caeb7ca1bad160" providerId="LiveId" clId="{87E8EFBE-57AE-44CB-8876-305C7C620995}" dt="2023-11-06T05:44:46.900" v="122" actId="5793"/>
        <pc:sldMkLst>
          <pc:docMk/>
          <pc:sldMk cId="0" sldId="269"/>
        </pc:sldMkLst>
        <pc:spChg chg="mod">
          <ac:chgData name="Роман Озеров" userId="82caeb7ca1bad160" providerId="LiveId" clId="{87E8EFBE-57AE-44CB-8876-305C7C620995}" dt="2023-11-06T05:28:38.376" v="72" actId="26606"/>
          <ac:spMkLst>
            <pc:docMk/>
            <pc:sldMk cId="0" sldId="269"/>
            <ac:spMk id="995648537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44:46.900" v="122" actId="5793"/>
          <ac:spMkLst>
            <pc:docMk/>
            <pc:sldMk cId="0" sldId="269"/>
            <ac:spMk id="1941955491" creationId="{00000000-0000-0000-0000-000000000000}"/>
          </ac:spMkLst>
        </pc:spChg>
        <pc:spChg chg="add del">
          <ac:chgData name="Роман Озеров" userId="82caeb7ca1bad160" providerId="LiveId" clId="{87E8EFBE-57AE-44CB-8876-305C7C620995}" dt="2023-11-06T05:28:38.376" v="72" actId="26606"/>
          <ac:spMkLst>
            <pc:docMk/>
            <pc:sldMk cId="0" sldId="269"/>
            <ac:spMk id="1941955497" creationId="{3ECBE1F1-D69B-4AFA-ABD5-8E41720EF6DE}"/>
          </ac:spMkLst>
        </pc:spChg>
        <pc:spChg chg="add del">
          <ac:chgData name="Роман Озеров" userId="82caeb7ca1bad160" providerId="LiveId" clId="{87E8EFBE-57AE-44CB-8876-305C7C620995}" dt="2023-11-06T05:28:38.376" v="72" actId="26606"/>
          <ac:spMkLst>
            <pc:docMk/>
            <pc:sldMk cId="0" sldId="269"/>
            <ac:spMk id="1941955499" creationId="{603A6265-E10C-4B85-9C20-E75FCAF9CC63}"/>
          </ac:spMkLst>
        </pc:spChg>
        <pc:spChg chg="add">
          <ac:chgData name="Роман Озеров" userId="82caeb7ca1bad160" providerId="LiveId" clId="{87E8EFBE-57AE-44CB-8876-305C7C620995}" dt="2023-11-06T05:28:38.376" v="72" actId="26606"/>
          <ac:spMkLst>
            <pc:docMk/>
            <pc:sldMk cId="0" sldId="269"/>
            <ac:spMk id="1941955504" creationId="{F13C74B1-5B17-4795-BED0-7140497B445A}"/>
          </ac:spMkLst>
        </pc:spChg>
        <pc:spChg chg="add">
          <ac:chgData name="Роман Озеров" userId="82caeb7ca1bad160" providerId="LiveId" clId="{87E8EFBE-57AE-44CB-8876-305C7C620995}" dt="2023-11-06T05:28:38.376" v="72" actId="26606"/>
          <ac:spMkLst>
            <pc:docMk/>
            <pc:sldMk cId="0" sldId="269"/>
            <ac:spMk id="1941955506" creationId="{D4974D33-8DC5-464E-8C6D-BE58F0669C17}"/>
          </ac:spMkLst>
        </pc:spChg>
        <pc:picChg chg="add mod ord">
          <ac:chgData name="Роман Озеров" userId="82caeb7ca1bad160" providerId="LiveId" clId="{87E8EFBE-57AE-44CB-8876-305C7C620995}" dt="2023-11-06T05:28:38.376" v="72" actId="26606"/>
          <ac:picMkLst>
            <pc:docMk/>
            <pc:sldMk cId="0" sldId="269"/>
            <ac:picMk id="1941955493" creationId="{3C514306-FE4C-EDC8-E81A-65A5FFDC5E45}"/>
          </ac:picMkLst>
        </pc:picChg>
      </pc:sldChg>
      <pc:sldChg chg="addSp modSp mod setBg">
        <pc:chgData name="Роман Озеров" userId="82caeb7ca1bad160" providerId="LiveId" clId="{87E8EFBE-57AE-44CB-8876-305C7C620995}" dt="2023-11-06T06:39:40.611" v="474" actId="20577"/>
        <pc:sldMkLst>
          <pc:docMk/>
          <pc:sldMk cId="0" sldId="270"/>
        </pc:sldMkLst>
        <pc:spChg chg="mod">
          <ac:chgData name="Роман Озеров" userId="82caeb7ca1bad160" providerId="LiveId" clId="{87E8EFBE-57AE-44CB-8876-305C7C620995}" dt="2023-11-06T06:39:40.611" v="474" actId="20577"/>
          <ac:spMkLst>
            <pc:docMk/>
            <pc:sldMk cId="0" sldId="270"/>
            <ac:spMk id="259586467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44:51.262" v="123" actId="5793"/>
          <ac:spMkLst>
            <pc:docMk/>
            <pc:sldMk cId="0" sldId="270"/>
            <ac:spMk id="429230893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29:03.368" v="73" actId="26606"/>
          <ac:spMkLst>
            <pc:docMk/>
            <pc:sldMk cId="0" sldId="270"/>
            <ac:spMk id="429230899" creationId="{F13C74B1-5B17-4795-BED0-7140497B445A}"/>
          </ac:spMkLst>
        </pc:spChg>
        <pc:spChg chg="add">
          <ac:chgData name="Роман Озеров" userId="82caeb7ca1bad160" providerId="LiveId" clId="{87E8EFBE-57AE-44CB-8876-305C7C620995}" dt="2023-11-06T05:29:03.368" v="73" actId="26606"/>
          <ac:spMkLst>
            <pc:docMk/>
            <pc:sldMk cId="0" sldId="270"/>
            <ac:spMk id="429230901" creationId="{D4974D33-8DC5-464E-8C6D-BE58F0669C17}"/>
          </ac:spMkLst>
        </pc:spChg>
        <pc:picChg chg="add">
          <ac:chgData name="Роман Озеров" userId="82caeb7ca1bad160" providerId="LiveId" clId="{87E8EFBE-57AE-44CB-8876-305C7C620995}" dt="2023-11-06T05:29:03.368" v="73" actId="26606"/>
          <ac:picMkLst>
            <pc:docMk/>
            <pc:sldMk cId="0" sldId="270"/>
            <ac:picMk id="429230895" creationId="{0AA08B62-32E2-F660-A3E2-746BC460B4A5}"/>
          </ac:picMkLst>
        </pc:picChg>
      </pc:sldChg>
      <pc:sldChg chg="addSp modSp mod setBg">
        <pc:chgData name="Роман Озеров" userId="82caeb7ca1bad160" providerId="LiveId" clId="{87E8EFBE-57AE-44CB-8876-305C7C620995}" dt="2023-11-06T05:44:56.225" v="124" actId="5793"/>
        <pc:sldMkLst>
          <pc:docMk/>
          <pc:sldMk cId="0" sldId="271"/>
        </pc:sldMkLst>
        <pc:spChg chg="mod">
          <ac:chgData name="Роман Озеров" userId="82caeb7ca1bad160" providerId="LiveId" clId="{87E8EFBE-57AE-44CB-8876-305C7C620995}" dt="2023-11-06T05:44:56.225" v="124" actId="5793"/>
          <ac:spMkLst>
            <pc:docMk/>
            <pc:sldMk cId="0" sldId="271"/>
            <ac:spMk id="803641038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29:23.176" v="74" actId="26606"/>
          <ac:spMkLst>
            <pc:docMk/>
            <pc:sldMk cId="0" sldId="271"/>
            <ac:spMk id="2121995347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29:23.176" v="74" actId="26606"/>
          <ac:spMkLst>
            <pc:docMk/>
            <pc:sldMk cId="0" sldId="271"/>
            <ac:spMk id="2121995353" creationId="{C0763A76-9F1C-4FC5-82B7-DD475DA461B2}"/>
          </ac:spMkLst>
        </pc:spChg>
        <pc:spChg chg="add">
          <ac:chgData name="Роман Озеров" userId="82caeb7ca1bad160" providerId="LiveId" clId="{87E8EFBE-57AE-44CB-8876-305C7C620995}" dt="2023-11-06T05:29:23.176" v="74" actId="26606"/>
          <ac:spMkLst>
            <pc:docMk/>
            <pc:sldMk cId="0" sldId="271"/>
            <ac:spMk id="2121995355" creationId="{E81BF4F6-F2CF-4984-9D14-D6966D92F99F}"/>
          </ac:spMkLst>
        </pc:spChg>
        <pc:picChg chg="add">
          <ac:chgData name="Роман Озеров" userId="82caeb7ca1bad160" providerId="LiveId" clId="{87E8EFBE-57AE-44CB-8876-305C7C620995}" dt="2023-11-06T05:29:23.176" v="74" actId="26606"/>
          <ac:picMkLst>
            <pc:docMk/>
            <pc:sldMk cId="0" sldId="271"/>
            <ac:picMk id="2121995349" creationId="{B0586A33-7F90-5F8B-8767-A051729FFD46}"/>
          </ac:picMkLst>
        </pc:picChg>
      </pc:sldChg>
      <pc:sldChg chg="addSp delSp modSp mod setBg">
        <pc:chgData name="Роман Озеров" userId="82caeb7ca1bad160" providerId="LiveId" clId="{87E8EFBE-57AE-44CB-8876-305C7C620995}" dt="2023-11-19T06:04:41.770" v="617" actId="26606"/>
        <pc:sldMkLst>
          <pc:docMk/>
          <pc:sldMk cId="0" sldId="272"/>
        </pc:sldMkLst>
        <pc:spChg chg="mod">
          <ac:chgData name="Роман Озеров" userId="82caeb7ca1bad160" providerId="LiveId" clId="{87E8EFBE-57AE-44CB-8876-305C7C620995}" dt="2023-11-19T06:04:41.770" v="617" actId="26606"/>
          <ac:spMkLst>
            <pc:docMk/>
            <pc:sldMk cId="0" sldId="272"/>
            <ac:spMk id="308219778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19T06:04:41.770" v="617" actId="26606"/>
          <ac:spMkLst>
            <pc:docMk/>
            <pc:sldMk cId="0" sldId="272"/>
            <ac:spMk id="1188784927" creationId="{00000000-0000-0000-0000-000000000000}"/>
          </ac:spMkLst>
        </pc:spChg>
        <pc:spChg chg="add del">
          <ac:chgData name="Роман Озеров" userId="82caeb7ca1bad160" providerId="LiveId" clId="{87E8EFBE-57AE-44CB-8876-305C7C620995}" dt="2023-11-06T05:30:04.250" v="82" actId="26606"/>
          <ac:spMkLst>
            <pc:docMk/>
            <pc:sldMk cId="0" sldId="272"/>
            <ac:spMk id="1188784933" creationId="{B65C0385-5E30-4D2E-AF9F-4639659D34E9}"/>
          </ac:spMkLst>
        </pc:spChg>
        <pc:spChg chg="add del">
          <ac:chgData name="Роман Озеров" userId="82caeb7ca1bad160" providerId="LiveId" clId="{87E8EFBE-57AE-44CB-8876-305C7C620995}" dt="2023-11-06T05:30:04.250" v="82" actId="26606"/>
          <ac:spMkLst>
            <pc:docMk/>
            <pc:sldMk cId="0" sldId="272"/>
            <ac:spMk id="1188784935" creationId="{E335820B-3A29-42C5-AA8D-10ECA43CD985}"/>
          </ac:spMkLst>
        </pc:spChg>
        <pc:spChg chg="add del">
          <ac:chgData name="Роман Озеров" userId="82caeb7ca1bad160" providerId="LiveId" clId="{87E8EFBE-57AE-44CB-8876-305C7C620995}" dt="2023-11-06T05:29:58.945" v="77" actId="26606"/>
          <ac:spMkLst>
            <pc:docMk/>
            <pc:sldMk cId="0" sldId="272"/>
            <ac:spMk id="1188784940" creationId="{743AA782-23D1-4521-8CAD-47662984AA08}"/>
          </ac:spMkLst>
        </pc:spChg>
        <pc:spChg chg="add del">
          <ac:chgData name="Роман Озеров" userId="82caeb7ca1bad160" providerId="LiveId" clId="{87E8EFBE-57AE-44CB-8876-305C7C620995}" dt="2023-11-06T05:29:58.945" v="77" actId="26606"/>
          <ac:spMkLst>
            <pc:docMk/>
            <pc:sldMk cId="0" sldId="272"/>
            <ac:spMk id="1188784942" creationId="{650D18FE-0824-4A46-B22C-A86B52E5780A}"/>
          </ac:spMkLst>
        </pc:spChg>
        <pc:spChg chg="add del">
          <ac:chgData name="Роман Озеров" userId="82caeb7ca1bad160" providerId="LiveId" clId="{87E8EFBE-57AE-44CB-8876-305C7C620995}" dt="2023-11-06T05:30:04.246" v="81" actId="26606"/>
          <ac:spMkLst>
            <pc:docMk/>
            <pc:sldMk cId="0" sldId="272"/>
            <ac:spMk id="1188784946" creationId="{B65C0385-5E30-4D2E-AF9F-4639659D34E9}"/>
          </ac:spMkLst>
        </pc:spChg>
        <pc:spChg chg="add del">
          <ac:chgData name="Роман Озеров" userId="82caeb7ca1bad160" providerId="LiveId" clId="{87E8EFBE-57AE-44CB-8876-305C7C620995}" dt="2023-11-06T05:30:04.246" v="81" actId="26606"/>
          <ac:spMkLst>
            <pc:docMk/>
            <pc:sldMk cId="0" sldId="272"/>
            <ac:spMk id="1188784947" creationId="{E335820B-3A29-42C5-AA8D-10ECA43CD985}"/>
          </ac:spMkLst>
        </pc:spChg>
        <pc:spChg chg="add">
          <ac:chgData name="Роман Озеров" userId="82caeb7ca1bad160" providerId="LiveId" clId="{87E8EFBE-57AE-44CB-8876-305C7C620995}" dt="2023-11-19T06:04:41.770" v="617" actId="26606"/>
          <ac:spMkLst>
            <pc:docMk/>
            <pc:sldMk cId="0" sldId="272"/>
            <ac:spMk id="1188784954" creationId="{F13C74B1-5B17-4795-BED0-7140497B445A}"/>
          </ac:spMkLst>
        </pc:spChg>
        <pc:spChg chg="add">
          <ac:chgData name="Роман Озеров" userId="82caeb7ca1bad160" providerId="LiveId" clId="{87E8EFBE-57AE-44CB-8876-305C7C620995}" dt="2023-11-19T06:04:41.770" v="617" actId="26606"/>
          <ac:spMkLst>
            <pc:docMk/>
            <pc:sldMk cId="0" sldId="272"/>
            <ac:spMk id="1188784956" creationId="{D4974D33-8DC5-464E-8C6D-BE58F0669C17}"/>
          </ac:spMkLst>
        </pc:spChg>
        <pc:picChg chg="add mod">
          <ac:chgData name="Роман Озеров" userId="82caeb7ca1bad160" providerId="LiveId" clId="{87E8EFBE-57AE-44CB-8876-305C7C620995}" dt="2023-11-19T06:04:41.770" v="617" actId="26606"/>
          <ac:picMkLst>
            <pc:docMk/>
            <pc:sldMk cId="0" sldId="272"/>
            <ac:picMk id="2" creationId="{0A84F61C-36E8-DDE9-CDA9-A05193137FFC}"/>
          </ac:picMkLst>
        </pc:picChg>
        <pc:picChg chg="add del mod ord">
          <ac:chgData name="Роман Озеров" userId="82caeb7ca1bad160" providerId="LiveId" clId="{87E8EFBE-57AE-44CB-8876-305C7C620995}" dt="2023-11-19T06:04:36.259" v="615" actId="478"/>
          <ac:picMkLst>
            <pc:docMk/>
            <pc:sldMk cId="0" sldId="272"/>
            <ac:picMk id="1188784929" creationId="{FD11F3A4-5E89-1694-3D17-45A9C639F201}"/>
          </ac:picMkLst>
        </pc:picChg>
        <pc:cxnChg chg="add del">
          <ac:chgData name="Роман Озеров" userId="82caeb7ca1bad160" providerId="LiveId" clId="{87E8EFBE-57AE-44CB-8876-305C7C620995}" dt="2023-11-06T05:30:02.451" v="79" actId="26606"/>
          <ac:cxnSpMkLst>
            <pc:docMk/>
            <pc:sldMk cId="0" sldId="272"/>
            <ac:cxnSpMk id="1188784944" creationId="{1503BFE4-729B-D9D0-C17B-501E6AF1127A}"/>
          </ac:cxnSpMkLst>
        </pc:cxnChg>
        <pc:cxnChg chg="add del">
          <ac:chgData name="Роман Озеров" userId="82caeb7ca1bad160" providerId="LiveId" clId="{87E8EFBE-57AE-44CB-8876-305C7C620995}" dt="2023-11-19T06:04:41.770" v="617" actId="26606"/>
          <ac:cxnSpMkLst>
            <pc:docMk/>
            <pc:sldMk cId="0" sldId="272"/>
            <ac:cxnSpMk id="1188784949" creationId="{1503BFE4-729B-D9D0-C17B-501E6AF1127A}"/>
          </ac:cxnSpMkLst>
        </pc:cxnChg>
      </pc:sldChg>
      <pc:sldChg chg="addSp delSp modSp mod setBg addAnim modAnim">
        <pc:chgData name="Роман Озеров" userId="82caeb7ca1bad160" providerId="LiveId" clId="{87E8EFBE-57AE-44CB-8876-305C7C620995}" dt="2023-11-19T06:11:15.295" v="681" actId="962"/>
        <pc:sldMkLst>
          <pc:docMk/>
          <pc:sldMk cId="0" sldId="273"/>
        </pc:sldMkLst>
        <pc:spChg chg="mod">
          <ac:chgData name="Роман Озеров" userId="82caeb7ca1bad160" providerId="LiveId" clId="{87E8EFBE-57AE-44CB-8876-305C7C620995}" dt="2023-11-19T06:11:02.687" v="677" actId="26606"/>
          <ac:spMkLst>
            <pc:docMk/>
            <pc:sldMk cId="0" sldId="273"/>
            <ac:spMk id="1779910723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19T06:11:15.295" v="681" actId="962"/>
          <ac:spMkLst>
            <pc:docMk/>
            <pc:sldMk cId="0" sldId="273"/>
            <ac:spMk id="1830008186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19T06:11:02.687" v="677" actId="26606"/>
          <ac:spMkLst>
            <pc:docMk/>
            <pc:sldMk cId="0" sldId="273"/>
            <ac:spMk id="1830008197" creationId="{9B7AD9F6-8CE7-4299-8FC6-328F4DCD3FF9}"/>
          </ac:spMkLst>
        </pc:spChg>
        <pc:spChg chg="add">
          <ac:chgData name="Роман Озеров" userId="82caeb7ca1bad160" providerId="LiveId" clId="{87E8EFBE-57AE-44CB-8876-305C7C620995}" dt="2023-11-19T06:11:02.687" v="677" actId="26606"/>
          <ac:spMkLst>
            <pc:docMk/>
            <pc:sldMk cId="0" sldId="273"/>
            <ac:spMk id="1830008199" creationId="{F49775AF-8896-43EE-92C6-83497D6DC56F}"/>
          </ac:spMkLst>
        </pc:spChg>
        <pc:picChg chg="add mod">
          <ac:chgData name="Роман Озеров" userId="82caeb7ca1bad160" providerId="LiveId" clId="{87E8EFBE-57AE-44CB-8876-305C7C620995}" dt="2023-11-19T06:11:15.294" v="680" actId="27614"/>
          <ac:picMkLst>
            <pc:docMk/>
            <pc:sldMk cId="0" sldId="273"/>
            <ac:picMk id="2" creationId="{00098CAD-F15E-D5EF-A13A-19C9A68DDB3A}"/>
          </ac:picMkLst>
        </pc:picChg>
        <pc:picChg chg="add del">
          <ac:chgData name="Роман Озеров" userId="82caeb7ca1bad160" providerId="LiveId" clId="{87E8EFBE-57AE-44CB-8876-305C7C620995}" dt="2023-11-19T06:10:55.488" v="675" actId="478"/>
          <ac:picMkLst>
            <pc:docMk/>
            <pc:sldMk cId="0" sldId="273"/>
            <ac:picMk id="1830008188" creationId="{205ED60D-086F-DE58-A780-4386D76717B0}"/>
          </ac:picMkLst>
        </pc:picChg>
        <pc:cxnChg chg="add del">
          <ac:chgData name="Роман Озеров" userId="82caeb7ca1bad160" providerId="LiveId" clId="{87E8EFBE-57AE-44CB-8876-305C7C620995}" dt="2023-11-19T06:11:02.687" v="677" actId="26606"/>
          <ac:cxnSpMkLst>
            <pc:docMk/>
            <pc:sldMk cId="0" sldId="273"/>
            <ac:cxnSpMk id="1830008192" creationId="{1503BFE4-729B-D9D0-C17B-501E6AF1127A}"/>
          </ac:cxnSpMkLst>
        </pc:cxnChg>
      </pc:sldChg>
      <pc:sldChg chg="addSp modSp mod setBg">
        <pc:chgData name="Роман Озеров" userId="82caeb7ca1bad160" providerId="LiveId" clId="{87E8EFBE-57AE-44CB-8876-305C7C620995}" dt="2023-11-06T05:45:36.181" v="129" actId="5793"/>
        <pc:sldMkLst>
          <pc:docMk/>
          <pc:sldMk cId="0" sldId="274"/>
        </pc:sldMkLst>
        <pc:spChg chg="mod">
          <ac:chgData name="Роман Озеров" userId="82caeb7ca1bad160" providerId="LiveId" clId="{87E8EFBE-57AE-44CB-8876-305C7C620995}" dt="2023-11-06T05:45:36.181" v="129" actId="5793"/>
          <ac:spMkLst>
            <pc:docMk/>
            <pc:sldMk cId="0" sldId="274"/>
            <ac:spMk id="210148689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30:26.672" v="85" actId="26606"/>
          <ac:spMkLst>
            <pc:docMk/>
            <pc:sldMk cId="0" sldId="274"/>
            <ac:spMk id="1824030142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30:26.672" v="85" actId="26606"/>
          <ac:spMkLst>
            <pc:docMk/>
            <pc:sldMk cId="0" sldId="274"/>
            <ac:spMk id="1824030147" creationId="{F13C74B1-5B17-4795-BED0-7140497B445A}"/>
          </ac:spMkLst>
        </pc:spChg>
        <pc:spChg chg="add">
          <ac:chgData name="Роман Озеров" userId="82caeb7ca1bad160" providerId="LiveId" clId="{87E8EFBE-57AE-44CB-8876-305C7C620995}" dt="2023-11-06T05:30:26.672" v="85" actId="26606"/>
          <ac:spMkLst>
            <pc:docMk/>
            <pc:sldMk cId="0" sldId="274"/>
            <ac:spMk id="1824030149" creationId="{D4974D33-8DC5-464E-8C6D-BE58F0669C17}"/>
          </ac:spMkLst>
        </pc:spChg>
        <pc:picChg chg="add">
          <ac:chgData name="Роман Озеров" userId="82caeb7ca1bad160" providerId="LiveId" clId="{87E8EFBE-57AE-44CB-8876-305C7C620995}" dt="2023-11-06T05:30:26.672" v="85" actId="26606"/>
          <ac:picMkLst>
            <pc:docMk/>
            <pc:sldMk cId="0" sldId="274"/>
            <ac:picMk id="210148672" creationId="{748705EF-E99F-3448-AB94-C53ED3B233C4}"/>
          </ac:picMkLst>
        </pc:picChg>
      </pc:sldChg>
      <pc:sldChg chg="addSp modSp mod setBg">
        <pc:chgData name="Роман Озеров" userId="82caeb7ca1bad160" providerId="LiveId" clId="{87E8EFBE-57AE-44CB-8876-305C7C620995}" dt="2023-11-06T05:45:45.327" v="130" actId="5793"/>
        <pc:sldMkLst>
          <pc:docMk/>
          <pc:sldMk cId="0" sldId="275"/>
        </pc:sldMkLst>
        <pc:spChg chg="mod">
          <ac:chgData name="Роман Озеров" userId="82caeb7ca1bad160" providerId="LiveId" clId="{87E8EFBE-57AE-44CB-8876-305C7C620995}" dt="2023-11-06T05:45:45.327" v="130" actId="5793"/>
          <ac:spMkLst>
            <pc:docMk/>
            <pc:sldMk cId="0" sldId="275"/>
            <ac:spMk id="1049674350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30:37.412" v="86" actId="26606"/>
          <ac:spMkLst>
            <pc:docMk/>
            <pc:sldMk cId="0" sldId="275"/>
            <ac:spMk id="2021386495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30:37.412" v="86" actId="26606"/>
          <ac:spMkLst>
            <pc:docMk/>
            <pc:sldMk cId="0" sldId="275"/>
            <ac:spMk id="2021386501" creationId="{F13C74B1-5B17-4795-BED0-7140497B445A}"/>
          </ac:spMkLst>
        </pc:spChg>
        <pc:spChg chg="add">
          <ac:chgData name="Роман Озеров" userId="82caeb7ca1bad160" providerId="LiveId" clId="{87E8EFBE-57AE-44CB-8876-305C7C620995}" dt="2023-11-06T05:30:37.412" v="86" actId="26606"/>
          <ac:spMkLst>
            <pc:docMk/>
            <pc:sldMk cId="0" sldId="275"/>
            <ac:spMk id="2021386503" creationId="{D4974D33-8DC5-464E-8C6D-BE58F0669C17}"/>
          </ac:spMkLst>
        </pc:spChg>
        <pc:picChg chg="add mod">
          <ac:chgData name="Роман Озеров" userId="82caeb7ca1bad160" providerId="LiveId" clId="{87E8EFBE-57AE-44CB-8876-305C7C620995}" dt="2023-11-06T05:30:58.632" v="88" actId="14826"/>
          <ac:picMkLst>
            <pc:docMk/>
            <pc:sldMk cId="0" sldId="275"/>
            <ac:picMk id="2021386497" creationId="{E9219FAA-F5DB-B9D7-30F2-E54FCC3C655C}"/>
          </ac:picMkLst>
        </pc:picChg>
      </pc:sldChg>
      <pc:sldChg chg="addSp modSp mod setBg">
        <pc:chgData name="Роман Озеров" userId="82caeb7ca1bad160" providerId="LiveId" clId="{87E8EFBE-57AE-44CB-8876-305C7C620995}" dt="2023-11-06T05:45:52.789" v="132" actId="5793"/>
        <pc:sldMkLst>
          <pc:docMk/>
          <pc:sldMk cId="0" sldId="276"/>
        </pc:sldMkLst>
        <pc:spChg chg="mod">
          <ac:chgData name="Роман Озеров" userId="82caeb7ca1bad160" providerId="LiveId" clId="{87E8EFBE-57AE-44CB-8876-305C7C620995}" dt="2023-11-06T05:45:52.789" v="132" actId="5793"/>
          <ac:spMkLst>
            <pc:docMk/>
            <pc:sldMk cId="0" sldId="276"/>
            <ac:spMk id="376760333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31:25.842" v="89" actId="26606"/>
          <ac:spMkLst>
            <pc:docMk/>
            <pc:sldMk cId="0" sldId="276"/>
            <ac:spMk id="499084379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31:25.842" v="89" actId="26606"/>
          <ac:spMkLst>
            <pc:docMk/>
            <pc:sldMk cId="0" sldId="276"/>
            <ac:spMk id="499084385" creationId="{F13C74B1-5B17-4795-BED0-7140497B445A}"/>
          </ac:spMkLst>
        </pc:spChg>
        <pc:spChg chg="add">
          <ac:chgData name="Роман Озеров" userId="82caeb7ca1bad160" providerId="LiveId" clId="{87E8EFBE-57AE-44CB-8876-305C7C620995}" dt="2023-11-06T05:31:25.842" v="89" actId="26606"/>
          <ac:spMkLst>
            <pc:docMk/>
            <pc:sldMk cId="0" sldId="276"/>
            <ac:spMk id="499084387" creationId="{D4974D33-8DC5-464E-8C6D-BE58F0669C17}"/>
          </ac:spMkLst>
        </pc:spChg>
        <pc:picChg chg="add mod">
          <ac:chgData name="Роман Озеров" userId="82caeb7ca1bad160" providerId="LiveId" clId="{87E8EFBE-57AE-44CB-8876-305C7C620995}" dt="2023-11-06T05:32:08.559" v="90" actId="14826"/>
          <ac:picMkLst>
            <pc:docMk/>
            <pc:sldMk cId="0" sldId="276"/>
            <ac:picMk id="499084381" creationId="{E7833F96-1B68-2A0F-5B94-082CC5AEB54E}"/>
          </ac:picMkLst>
        </pc:picChg>
      </pc:sldChg>
      <pc:sldChg chg="addSp modSp mod setBg">
        <pc:chgData name="Роман Озеров" userId="82caeb7ca1bad160" providerId="LiveId" clId="{87E8EFBE-57AE-44CB-8876-305C7C620995}" dt="2023-11-06T05:45:59.920" v="133" actId="5793"/>
        <pc:sldMkLst>
          <pc:docMk/>
          <pc:sldMk cId="0" sldId="277"/>
        </pc:sldMkLst>
        <pc:spChg chg="mod">
          <ac:chgData name="Роман Озеров" userId="82caeb7ca1bad160" providerId="LiveId" clId="{87E8EFBE-57AE-44CB-8876-305C7C620995}" dt="2023-11-06T05:45:59.920" v="133" actId="5793"/>
          <ac:spMkLst>
            <pc:docMk/>
            <pc:sldMk cId="0" sldId="277"/>
            <ac:spMk id="1508112504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32:25.997" v="91" actId="26606"/>
          <ac:spMkLst>
            <pc:docMk/>
            <pc:sldMk cId="0" sldId="277"/>
            <ac:spMk id="2035458086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32:25.997" v="91" actId="26606"/>
          <ac:spMkLst>
            <pc:docMk/>
            <pc:sldMk cId="0" sldId="277"/>
            <ac:spMk id="2035458092" creationId="{79BB35BC-D5C2-4C8B-A22A-A71E6191913B}"/>
          </ac:spMkLst>
        </pc:spChg>
        <pc:picChg chg="add mod">
          <ac:chgData name="Роман Озеров" userId="82caeb7ca1bad160" providerId="LiveId" clId="{87E8EFBE-57AE-44CB-8876-305C7C620995}" dt="2023-11-06T05:32:56.067" v="92" actId="14826"/>
          <ac:picMkLst>
            <pc:docMk/>
            <pc:sldMk cId="0" sldId="277"/>
            <ac:picMk id="2035458088" creationId="{3112079E-20E7-4AB7-9BA8-169FE75422B0}"/>
          </ac:picMkLst>
        </pc:picChg>
      </pc:sldChg>
      <pc:sldChg chg="addSp modSp mod setBg">
        <pc:chgData name="Роман Озеров" userId="82caeb7ca1bad160" providerId="LiveId" clId="{87E8EFBE-57AE-44CB-8876-305C7C620995}" dt="2023-11-06T05:46:06.310" v="134" actId="5793"/>
        <pc:sldMkLst>
          <pc:docMk/>
          <pc:sldMk cId="0" sldId="278"/>
        </pc:sldMkLst>
        <pc:spChg chg="mod">
          <ac:chgData name="Роман Озеров" userId="82caeb7ca1bad160" providerId="LiveId" clId="{87E8EFBE-57AE-44CB-8876-305C7C620995}" dt="2023-11-06T05:46:06.310" v="134" actId="5793"/>
          <ac:spMkLst>
            <pc:docMk/>
            <pc:sldMk cId="0" sldId="278"/>
            <ac:spMk id="1045200773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33:05.764" v="93" actId="26606"/>
          <ac:spMkLst>
            <pc:docMk/>
            <pc:sldMk cId="0" sldId="278"/>
            <ac:spMk id="1900686010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33:05.764" v="93" actId="26606"/>
          <ac:spMkLst>
            <pc:docMk/>
            <pc:sldMk cId="0" sldId="278"/>
            <ac:spMk id="1900686016" creationId="{79BB35BC-D5C2-4C8B-A22A-A71E6191913B}"/>
          </ac:spMkLst>
        </pc:spChg>
        <pc:picChg chg="add mod">
          <ac:chgData name="Роман Озеров" userId="82caeb7ca1bad160" providerId="LiveId" clId="{87E8EFBE-57AE-44CB-8876-305C7C620995}" dt="2023-11-06T05:34:02.076" v="94" actId="14826"/>
          <ac:picMkLst>
            <pc:docMk/>
            <pc:sldMk cId="0" sldId="278"/>
            <ac:picMk id="1900686012" creationId="{8DC05977-402A-24D1-58E2-AD894E9B2B74}"/>
          </ac:picMkLst>
        </pc:picChg>
      </pc:sldChg>
      <pc:sldChg chg="addSp modSp mod setBg">
        <pc:chgData name="Роман Озеров" userId="82caeb7ca1bad160" providerId="LiveId" clId="{87E8EFBE-57AE-44CB-8876-305C7C620995}" dt="2023-11-06T05:46:22.779" v="139" actId="115"/>
        <pc:sldMkLst>
          <pc:docMk/>
          <pc:sldMk cId="0" sldId="279"/>
        </pc:sldMkLst>
        <pc:spChg chg="mod">
          <ac:chgData name="Роман Озеров" userId="82caeb7ca1bad160" providerId="LiveId" clId="{87E8EFBE-57AE-44CB-8876-305C7C620995}" dt="2023-11-06T05:46:22.779" v="139" actId="115"/>
          <ac:spMkLst>
            <pc:docMk/>
            <pc:sldMk cId="0" sldId="279"/>
            <ac:spMk id="946119534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34:11.591" v="95" actId="26606"/>
          <ac:spMkLst>
            <pc:docMk/>
            <pc:sldMk cId="0" sldId="279"/>
            <ac:spMk id="1343307083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34:11.591" v="95" actId="26606"/>
          <ac:spMkLst>
            <pc:docMk/>
            <pc:sldMk cId="0" sldId="279"/>
            <ac:spMk id="1343307089" creationId="{79BB35BC-D5C2-4C8B-A22A-A71E6191913B}"/>
          </ac:spMkLst>
        </pc:spChg>
        <pc:picChg chg="add">
          <ac:chgData name="Роман Озеров" userId="82caeb7ca1bad160" providerId="LiveId" clId="{87E8EFBE-57AE-44CB-8876-305C7C620995}" dt="2023-11-06T05:34:11.591" v="95" actId="26606"/>
          <ac:picMkLst>
            <pc:docMk/>
            <pc:sldMk cId="0" sldId="279"/>
            <ac:picMk id="1343307085" creationId="{786B4796-A967-3BE6-2736-E23CD5495147}"/>
          </ac:picMkLst>
        </pc:picChg>
      </pc:sldChg>
      <pc:sldChg chg="addSp modSp mod setBg">
        <pc:chgData name="Роман Озеров" userId="82caeb7ca1bad160" providerId="LiveId" clId="{87E8EFBE-57AE-44CB-8876-305C7C620995}" dt="2023-11-06T05:46:29.513" v="140" actId="5793"/>
        <pc:sldMkLst>
          <pc:docMk/>
          <pc:sldMk cId="0" sldId="280"/>
        </pc:sldMkLst>
        <pc:spChg chg="mod">
          <ac:chgData name="Роман Озеров" userId="82caeb7ca1bad160" providerId="LiveId" clId="{87E8EFBE-57AE-44CB-8876-305C7C620995}" dt="2023-11-06T05:46:29.513" v="140" actId="5793"/>
          <ac:spMkLst>
            <pc:docMk/>
            <pc:sldMk cId="0" sldId="280"/>
            <ac:spMk id="1078907221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34:25.515" v="96" actId="26606"/>
          <ac:spMkLst>
            <pc:docMk/>
            <pc:sldMk cId="0" sldId="280"/>
            <ac:spMk id="1522965420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34:25.515" v="96" actId="26606"/>
          <ac:spMkLst>
            <pc:docMk/>
            <pc:sldMk cId="0" sldId="280"/>
            <ac:spMk id="1522965426" creationId="{79BB35BC-D5C2-4C8B-A22A-A71E6191913B}"/>
          </ac:spMkLst>
        </pc:spChg>
        <pc:picChg chg="add mod">
          <ac:chgData name="Роман Озеров" userId="82caeb7ca1bad160" providerId="LiveId" clId="{87E8EFBE-57AE-44CB-8876-305C7C620995}" dt="2023-11-06T05:35:07.564" v="97" actId="14826"/>
          <ac:picMkLst>
            <pc:docMk/>
            <pc:sldMk cId="0" sldId="280"/>
            <ac:picMk id="1522965422" creationId="{EF2A8A46-16D1-BD2F-F70F-AF36C1DA17B9}"/>
          </ac:picMkLst>
        </pc:picChg>
      </pc:sldChg>
      <pc:sldChg chg="addSp modSp mod setBg">
        <pc:chgData name="Роман Озеров" userId="82caeb7ca1bad160" providerId="LiveId" clId="{87E8EFBE-57AE-44CB-8876-305C7C620995}" dt="2023-11-06T05:36:42.522" v="100" actId="14826"/>
        <pc:sldMkLst>
          <pc:docMk/>
          <pc:sldMk cId="0" sldId="281"/>
        </pc:sldMkLst>
        <pc:spChg chg="mod">
          <ac:chgData name="Роман Озеров" userId="82caeb7ca1bad160" providerId="LiveId" clId="{87E8EFBE-57AE-44CB-8876-305C7C620995}" dt="2023-11-06T05:35:24.135" v="98" actId="26606"/>
          <ac:spMkLst>
            <pc:docMk/>
            <pc:sldMk cId="0" sldId="281"/>
            <ac:spMk id="754044227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35:24.135" v="98" actId="26606"/>
          <ac:spMkLst>
            <pc:docMk/>
            <pc:sldMk cId="0" sldId="281"/>
            <ac:spMk id="860668430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35:24.135" v="98" actId="26606"/>
          <ac:spMkLst>
            <pc:docMk/>
            <pc:sldMk cId="0" sldId="281"/>
            <ac:spMk id="860668436" creationId="{79BB35BC-D5C2-4C8B-A22A-A71E6191913B}"/>
          </ac:spMkLst>
        </pc:spChg>
        <pc:picChg chg="add mod">
          <ac:chgData name="Роман Озеров" userId="82caeb7ca1bad160" providerId="LiveId" clId="{87E8EFBE-57AE-44CB-8876-305C7C620995}" dt="2023-11-06T05:36:42.522" v="100" actId="14826"/>
          <ac:picMkLst>
            <pc:docMk/>
            <pc:sldMk cId="0" sldId="281"/>
            <ac:picMk id="860668432" creationId="{DF346BFA-A36D-2A35-CC93-743121FB593E}"/>
          </ac:picMkLst>
        </pc:picChg>
      </pc:sldChg>
      <pc:sldChg chg="addSp modSp mod setBg">
        <pc:chgData name="Роман Озеров" userId="82caeb7ca1bad160" providerId="LiveId" clId="{87E8EFBE-57AE-44CB-8876-305C7C620995}" dt="2023-11-06T05:46:37.695" v="141" actId="5793"/>
        <pc:sldMkLst>
          <pc:docMk/>
          <pc:sldMk cId="0" sldId="282"/>
        </pc:sldMkLst>
        <pc:spChg chg="mod">
          <ac:chgData name="Роман Озеров" userId="82caeb7ca1bad160" providerId="LiveId" clId="{87E8EFBE-57AE-44CB-8876-305C7C620995}" dt="2023-11-06T05:37:09.026" v="101" actId="26606"/>
          <ac:spMkLst>
            <pc:docMk/>
            <pc:sldMk cId="0" sldId="282"/>
            <ac:spMk id="1148497505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46:37.695" v="141" actId="5793"/>
          <ac:spMkLst>
            <pc:docMk/>
            <pc:sldMk cId="0" sldId="282"/>
            <ac:spMk id="1784181794" creationId="{00000000-0000-0000-0000-000000000000}"/>
          </ac:spMkLst>
        </pc:spChg>
        <pc:spChg chg="add">
          <ac:chgData name="Роман Озеров" userId="82caeb7ca1bad160" providerId="LiveId" clId="{87E8EFBE-57AE-44CB-8876-305C7C620995}" dt="2023-11-06T05:37:09.026" v="101" actId="26606"/>
          <ac:spMkLst>
            <pc:docMk/>
            <pc:sldMk cId="0" sldId="282"/>
            <ac:spMk id="1784181800" creationId="{F13C74B1-5B17-4795-BED0-7140497B445A}"/>
          </ac:spMkLst>
        </pc:spChg>
        <pc:spChg chg="add">
          <ac:chgData name="Роман Озеров" userId="82caeb7ca1bad160" providerId="LiveId" clId="{87E8EFBE-57AE-44CB-8876-305C7C620995}" dt="2023-11-06T05:37:09.026" v="101" actId="26606"/>
          <ac:spMkLst>
            <pc:docMk/>
            <pc:sldMk cId="0" sldId="282"/>
            <ac:spMk id="1784181802" creationId="{D4974D33-8DC5-464E-8C6D-BE58F0669C17}"/>
          </ac:spMkLst>
        </pc:spChg>
        <pc:picChg chg="add mod">
          <ac:chgData name="Роман Озеров" userId="82caeb7ca1bad160" providerId="LiveId" clId="{87E8EFBE-57AE-44CB-8876-305C7C620995}" dt="2023-11-06T05:38:57.562" v="102" actId="14826"/>
          <ac:picMkLst>
            <pc:docMk/>
            <pc:sldMk cId="0" sldId="282"/>
            <ac:picMk id="1784181796" creationId="{039CA393-BFEC-7722-4689-AEA8AA786B57}"/>
          </ac:picMkLst>
        </pc:picChg>
      </pc:sldChg>
      <pc:sldChg chg="addSp delSp modSp mod setBg addAnim modAnim">
        <pc:chgData name="Роман Озеров" userId="82caeb7ca1bad160" providerId="LiveId" clId="{87E8EFBE-57AE-44CB-8876-305C7C620995}" dt="2023-11-06T05:46:46.817" v="142"/>
        <pc:sldMkLst>
          <pc:docMk/>
          <pc:sldMk cId="0" sldId="283"/>
        </pc:sldMkLst>
        <pc:spChg chg="add mod">
          <ac:chgData name="Роман Озеров" userId="82caeb7ca1bad160" providerId="LiveId" clId="{87E8EFBE-57AE-44CB-8876-305C7C620995}" dt="2023-11-06T05:42:07.592" v="110" actId="14826"/>
          <ac:spMkLst>
            <pc:docMk/>
            <pc:sldMk cId="0" sldId="283"/>
            <ac:spMk id="2" creationId="{B4A84D7C-25BE-3880-122C-6378D562F39C}"/>
          </ac:spMkLst>
        </pc:spChg>
        <pc:spChg chg="mod">
          <ac:chgData name="Роман Озеров" userId="82caeb7ca1bad160" providerId="LiveId" clId="{87E8EFBE-57AE-44CB-8876-305C7C620995}" dt="2023-11-06T05:40:41.927" v="107" actId="26606"/>
          <ac:spMkLst>
            <pc:docMk/>
            <pc:sldMk cId="0" sldId="283"/>
            <ac:spMk id="571384194" creationId="{00000000-0000-0000-0000-000000000000}"/>
          </ac:spMkLst>
        </pc:spChg>
        <pc:spChg chg="mod ord">
          <ac:chgData name="Роман Озеров" userId="82caeb7ca1bad160" providerId="LiveId" clId="{87E8EFBE-57AE-44CB-8876-305C7C620995}" dt="2023-11-06T05:40:41.927" v="107" actId="26606"/>
          <ac:spMkLst>
            <pc:docMk/>
            <pc:sldMk cId="0" sldId="283"/>
            <ac:spMk id="1323708594" creationId="{00000000-0000-0000-0000-000000000000}"/>
          </ac:spMkLst>
        </pc:spChg>
        <pc:spChg chg="add del">
          <ac:chgData name="Роман Озеров" userId="82caeb7ca1bad160" providerId="LiveId" clId="{87E8EFBE-57AE-44CB-8876-305C7C620995}" dt="2023-11-06T05:40:41.927" v="108" actId="26606"/>
          <ac:spMkLst>
            <pc:docMk/>
            <pc:sldMk cId="0" sldId="283"/>
            <ac:spMk id="1323708600" creationId="{C0763A76-9F1C-4FC5-82B7-DD475DA461B2}"/>
          </ac:spMkLst>
        </pc:spChg>
        <pc:spChg chg="add del">
          <ac:chgData name="Роман Озеров" userId="82caeb7ca1bad160" providerId="LiveId" clId="{87E8EFBE-57AE-44CB-8876-305C7C620995}" dt="2023-11-06T05:40:41.927" v="108" actId="26606"/>
          <ac:spMkLst>
            <pc:docMk/>
            <pc:sldMk cId="0" sldId="283"/>
            <ac:spMk id="1323708602" creationId="{E81BF4F6-F2CF-4984-9D14-D6966D92F99F}"/>
          </ac:spMkLst>
        </pc:spChg>
        <pc:spChg chg="add del">
          <ac:chgData name="Роман Озеров" userId="82caeb7ca1bad160" providerId="LiveId" clId="{87E8EFBE-57AE-44CB-8876-305C7C620995}" dt="2023-11-06T05:40:41.927" v="107" actId="26606"/>
          <ac:spMkLst>
            <pc:docMk/>
            <pc:sldMk cId="0" sldId="283"/>
            <ac:spMk id="1323708607" creationId="{327D73B4-9F5C-4A64-A179-51B9500CB8B5}"/>
          </ac:spMkLst>
        </pc:spChg>
        <pc:spChg chg="add del">
          <ac:chgData name="Роман Озеров" userId="82caeb7ca1bad160" providerId="LiveId" clId="{87E8EFBE-57AE-44CB-8876-305C7C620995}" dt="2023-11-06T05:40:41.927" v="107" actId="26606"/>
          <ac:spMkLst>
            <pc:docMk/>
            <pc:sldMk cId="0" sldId="283"/>
            <ac:spMk id="1323708609" creationId="{C1F06963-6374-4B48-844F-071A9BAAAE02}"/>
          </ac:spMkLst>
        </pc:spChg>
        <pc:spChg chg="add del">
          <ac:chgData name="Роман Озеров" userId="82caeb7ca1bad160" providerId="LiveId" clId="{87E8EFBE-57AE-44CB-8876-305C7C620995}" dt="2023-11-06T05:40:41.927" v="107" actId="26606"/>
          <ac:spMkLst>
            <pc:docMk/>
            <pc:sldMk cId="0" sldId="283"/>
            <ac:spMk id="1323708611" creationId="{6CB927A4-E432-4310-9CD5-E89FF5063179}"/>
          </ac:spMkLst>
        </pc:spChg>
        <pc:spChg chg="add del">
          <ac:chgData name="Роман Озеров" userId="82caeb7ca1bad160" providerId="LiveId" clId="{87E8EFBE-57AE-44CB-8876-305C7C620995}" dt="2023-11-06T05:40:41.927" v="107" actId="26606"/>
          <ac:spMkLst>
            <pc:docMk/>
            <pc:sldMk cId="0" sldId="283"/>
            <ac:spMk id="1323708613" creationId="{1453BF6C-B012-48B7-B4E8-6D7AC7C27D02}"/>
          </ac:spMkLst>
        </pc:spChg>
        <pc:spChg chg="add del">
          <ac:chgData name="Роман Озеров" userId="82caeb7ca1bad160" providerId="LiveId" clId="{87E8EFBE-57AE-44CB-8876-305C7C620995}" dt="2023-11-06T05:40:41.927" v="107" actId="26606"/>
          <ac:spMkLst>
            <pc:docMk/>
            <pc:sldMk cId="0" sldId="283"/>
            <ac:spMk id="1323708615" creationId="{E3020543-B24B-4EC4-8FFC-8DD88EEA91A8}"/>
          </ac:spMkLst>
        </pc:spChg>
        <pc:spChg chg="add">
          <ac:chgData name="Роман Озеров" userId="82caeb7ca1bad160" providerId="LiveId" clId="{87E8EFBE-57AE-44CB-8876-305C7C620995}" dt="2023-11-06T05:40:41.927" v="108" actId="26606"/>
          <ac:spMkLst>
            <pc:docMk/>
            <pc:sldMk cId="0" sldId="283"/>
            <ac:spMk id="1323708619" creationId="{C0763A76-9F1C-4FC5-82B7-DD475DA461B2}"/>
          </ac:spMkLst>
        </pc:spChg>
        <pc:spChg chg="add">
          <ac:chgData name="Роман Озеров" userId="82caeb7ca1bad160" providerId="LiveId" clId="{87E8EFBE-57AE-44CB-8876-305C7C620995}" dt="2023-11-06T05:40:41.927" v="108" actId="26606"/>
          <ac:spMkLst>
            <pc:docMk/>
            <pc:sldMk cId="0" sldId="283"/>
            <ac:spMk id="1323708620" creationId="{E81BF4F6-F2CF-4984-9D14-D6966D92F99F}"/>
          </ac:spMkLst>
        </pc:spChg>
        <pc:picChg chg="add mod">
          <ac:chgData name="Роман Озеров" userId="82caeb7ca1bad160" providerId="LiveId" clId="{87E8EFBE-57AE-44CB-8876-305C7C620995}" dt="2023-11-06T05:42:07.592" v="110" actId="14826"/>
          <ac:picMkLst>
            <pc:docMk/>
            <pc:sldMk cId="0" sldId="283"/>
            <ac:picMk id="1323708596" creationId="{882A7ED8-2893-D6AB-3311-A0E08B6AD0E0}"/>
          </ac:picMkLst>
        </pc:picChg>
        <pc:cxnChg chg="add del">
          <ac:chgData name="Роман Озеров" userId="82caeb7ca1bad160" providerId="LiveId" clId="{87E8EFBE-57AE-44CB-8876-305C7C620995}" dt="2023-11-06T05:40:41.927" v="107" actId="26606"/>
          <ac:cxnSpMkLst>
            <pc:docMk/>
            <pc:sldMk cId="0" sldId="283"/>
            <ac:cxnSpMk id="1323708617" creationId="{C49DA8F6-BCC1-4447-B54C-57856834B94B}"/>
          </ac:cxnSpMkLst>
        </pc:cxnChg>
      </pc:sldChg>
      <pc:sldChg chg="addSp delSp modSp mod setBg">
        <pc:chgData name="Роман Озеров" userId="82caeb7ca1bad160" providerId="LiveId" clId="{87E8EFBE-57AE-44CB-8876-305C7C620995}" dt="2023-11-06T05:47:27.112" v="143" actId="5793"/>
        <pc:sldMkLst>
          <pc:docMk/>
          <pc:sldMk cId="0" sldId="284"/>
        </pc:sldMkLst>
        <pc:spChg chg="mod">
          <ac:chgData name="Роман Озеров" userId="82caeb7ca1bad160" providerId="LiveId" clId="{87E8EFBE-57AE-44CB-8876-305C7C620995}" dt="2023-11-06T05:47:27.112" v="143" actId="5793"/>
          <ac:spMkLst>
            <pc:docMk/>
            <pc:sldMk cId="0" sldId="284"/>
            <ac:spMk id="1352122811" creationId="{00000000-0000-0000-0000-000000000000}"/>
          </ac:spMkLst>
        </pc:spChg>
        <pc:spChg chg="mod">
          <ac:chgData name="Роман Озеров" userId="82caeb7ca1bad160" providerId="LiveId" clId="{87E8EFBE-57AE-44CB-8876-305C7C620995}" dt="2023-11-06T05:42:47.834" v="113" actId="26606"/>
          <ac:spMkLst>
            <pc:docMk/>
            <pc:sldMk cId="0" sldId="284"/>
            <ac:spMk id="1486091771" creationId="{00000000-0000-0000-0000-000000000000}"/>
          </ac:spMkLst>
        </pc:spChg>
        <pc:spChg chg="add del">
          <ac:chgData name="Роман Озеров" userId="82caeb7ca1bad160" providerId="LiveId" clId="{87E8EFBE-57AE-44CB-8876-305C7C620995}" dt="2023-11-06T05:42:47.814" v="112" actId="26606"/>
          <ac:spMkLst>
            <pc:docMk/>
            <pc:sldMk cId="0" sldId="284"/>
            <ac:spMk id="1486091777" creationId="{9F7D5CDA-D291-4307-BF55-1381FED29634}"/>
          </ac:spMkLst>
        </pc:spChg>
        <pc:spChg chg="add del">
          <ac:chgData name="Роман Озеров" userId="82caeb7ca1bad160" providerId="LiveId" clId="{87E8EFBE-57AE-44CB-8876-305C7C620995}" dt="2023-11-06T05:42:47.814" v="112" actId="26606"/>
          <ac:spMkLst>
            <pc:docMk/>
            <pc:sldMk cId="0" sldId="284"/>
            <ac:spMk id="1486091779" creationId="{59B296B9-C5A5-4E4F-9B60-C907B5F1466C}"/>
          </ac:spMkLst>
        </pc:spChg>
        <pc:spChg chg="add del">
          <ac:chgData name="Роман Озеров" userId="82caeb7ca1bad160" providerId="LiveId" clId="{87E8EFBE-57AE-44CB-8876-305C7C620995}" dt="2023-11-06T05:42:47.814" v="112" actId="26606"/>
          <ac:spMkLst>
            <pc:docMk/>
            <pc:sldMk cId="0" sldId="284"/>
            <ac:spMk id="1486091781" creationId="{D0300FD3-5AF1-6305-15FA-9078072672E2}"/>
          </ac:spMkLst>
        </pc:spChg>
        <pc:spChg chg="add">
          <ac:chgData name="Роман Озеров" userId="82caeb7ca1bad160" providerId="LiveId" clId="{87E8EFBE-57AE-44CB-8876-305C7C620995}" dt="2023-11-06T05:42:47.834" v="113" actId="26606"/>
          <ac:spMkLst>
            <pc:docMk/>
            <pc:sldMk cId="0" sldId="284"/>
            <ac:spMk id="1486091784" creationId="{AE3A741D-C19B-960A-5803-1C5887147820}"/>
          </ac:spMkLst>
        </pc:spChg>
        <pc:spChg chg="add">
          <ac:chgData name="Роман Озеров" userId="82caeb7ca1bad160" providerId="LiveId" clId="{87E8EFBE-57AE-44CB-8876-305C7C620995}" dt="2023-11-06T05:42:47.834" v="113" actId="26606"/>
          <ac:spMkLst>
            <pc:docMk/>
            <pc:sldMk cId="0" sldId="284"/>
            <ac:spMk id="1486091785" creationId="{DC39DE25-0E4E-0AA7-0932-1D78C2372786}"/>
          </ac:spMkLst>
        </pc:spChg>
        <pc:spChg chg="add">
          <ac:chgData name="Роман Озеров" userId="82caeb7ca1bad160" providerId="LiveId" clId="{87E8EFBE-57AE-44CB-8876-305C7C620995}" dt="2023-11-06T05:42:47.834" v="113" actId="26606"/>
          <ac:spMkLst>
            <pc:docMk/>
            <pc:sldMk cId="0" sldId="284"/>
            <ac:spMk id="1486091786" creationId="{8D6EA299-0840-6DEA-E670-C49AEBC87E89}"/>
          </ac:spMkLst>
        </pc:spChg>
        <pc:picChg chg="add del">
          <ac:chgData name="Роман Озеров" userId="82caeb7ca1bad160" providerId="LiveId" clId="{87E8EFBE-57AE-44CB-8876-305C7C620995}" dt="2023-11-06T05:42:47.814" v="112" actId="26606"/>
          <ac:picMkLst>
            <pc:docMk/>
            <pc:sldMk cId="0" sldId="284"/>
            <ac:picMk id="1486091773" creationId="{CECC687C-44B7-7615-FF6B-56C8F1FA99C0}"/>
          </ac:picMkLst>
        </pc:picChg>
        <pc:picChg chg="add">
          <ac:chgData name="Роман Озеров" userId="82caeb7ca1bad160" providerId="LiveId" clId="{87E8EFBE-57AE-44CB-8876-305C7C620995}" dt="2023-11-06T05:42:47.834" v="113" actId="26606"/>
          <ac:picMkLst>
            <pc:docMk/>
            <pc:sldMk cId="0" sldId="284"/>
            <ac:picMk id="1486091783" creationId="{03E32950-ED21-739A-398D-CA73782C14A8}"/>
          </ac:picMkLst>
        </pc:picChg>
      </pc:sldChg>
      <pc:sldChg chg="addSp delSp modSp new mod setBg addAnim">
        <pc:chgData name="Роман Озеров" userId="82caeb7ca1bad160" providerId="LiveId" clId="{87E8EFBE-57AE-44CB-8876-305C7C620995}" dt="2023-11-06T06:11:42.319" v="411"/>
        <pc:sldMkLst>
          <pc:docMk/>
          <pc:sldMk cId="1574695639" sldId="285"/>
        </pc:sldMkLst>
        <pc:spChg chg="mod">
          <ac:chgData name="Роман Озеров" userId="82caeb7ca1bad160" providerId="LiveId" clId="{87E8EFBE-57AE-44CB-8876-305C7C620995}" dt="2023-11-06T06:11:42.319" v="410" actId="26606"/>
          <ac:spMkLst>
            <pc:docMk/>
            <pc:sldMk cId="1574695639" sldId="285"/>
            <ac:spMk id="2" creationId="{C25925D4-EAF0-79B1-2ED7-64952A55782A}"/>
          </ac:spMkLst>
        </pc:spChg>
        <pc:spChg chg="del">
          <ac:chgData name="Роман Озеров" userId="82caeb7ca1bad160" providerId="LiveId" clId="{87E8EFBE-57AE-44CB-8876-305C7C620995}" dt="2023-11-06T05:49:14.603" v="147" actId="478"/>
          <ac:spMkLst>
            <pc:docMk/>
            <pc:sldMk cId="1574695639" sldId="285"/>
            <ac:spMk id="3" creationId="{EC62C491-FFC2-C21D-6050-BB55A58F3F1E}"/>
          </ac:spMkLst>
        </pc:spChg>
        <pc:spChg chg="add del">
          <ac:chgData name="Роман Озеров" userId="82caeb7ca1bad160" providerId="LiveId" clId="{87E8EFBE-57AE-44CB-8876-305C7C620995}" dt="2023-11-06T06:02:59.528" v="335" actId="26606"/>
          <ac:spMkLst>
            <pc:docMk/>
            <pc:sldMk cId="1574695639" sldId="285"/>
            <ac:spMk id="1033" creationId="{71EC1228-8B00-4D31-8616-AAB846D68CEF}"/>
          </ac:spMkLst>
        </pc:spChg>
        <pc:spChg chg="add del">
          <ac:chgData name="Роман Озеров" userId="82caeb7ca1bad160" providerId="LiveId" clId="{87E8EFBE-57AE-44CB-8876-305C7C620995}" dt="2023-11-06T06:02:59.528" v="335" actId="26606"/>
          <ac:spMkLst>
            <pc:docMk/>
            <pc:sldMk cId="1574695639" sldId="285"/>
            <ac:spMk id="1035" creationId="{99413ED5-9ED4-4772-BCE4-2BCAE6B12E35}"/>
          </ac:spMkLst>
        </pc:spChg>
        <pc:spChg chg="add del">
          <ac:chgData name="Роман Озеров" userId="82caeb7ca1bad160" providerId="LiveId" clId="{87E8EFBE-57AE-44CB-8876-305C7C620995}" dt="2023-11-06T06:02:59.528" v="335" actId="26606"/>
          <ac:spMkLst>
            <pc:docMk/>
            <pc:sldMk cId="1574695639" sldId="285"/>
            <ac:spMk id="1037" creationId="{04357C93-F0CB-4A1C-8F77-4E9063789819}"/>
          </ac:spMkLst>
        </pc:spChg>
        <pc:spChg chg="add del">
          <ac:chgData name="Роман Озеров" userId="82caeb7ca1bad160" providerId="LiveId" clId="{87E8EFBE-57AE-44CB-8876-305C7C620995}" dt="2023-11-06T06:02:59.528" v="335" actId="26606"/>
          <ac:spMkLst>
            <pc:docMk/>
            <pc:sldMk cId="1574695639" sldId="285"/>
            <ac:spMk id="1039" creationId="{90F533E9-6690-41A8-A372-4C6C622D028D}"/>
          </ac:spMkLst>
        </pc:spChg>
        <pc:spChg chg="add del">
          <ac:chgData name="Роман Озеров" userId="82caeb7ca1bad160" providerId="LiveId" clId="{87E8EFBE-57AE-44CB-8876-305C7C620995}" dt="2023-11-06T06:11:42.319" v="410" actId="26606"/>
          <ac:spMkLst>
            <pc:docMk/>
            <pc:sldMk cId="1574695639" sldId="285"/>
            <ac:spMk id="1044" creationId="{521C4EA8-6B83-4338-913D-D75D3C4F34D6}"/>
          </ac:spMkLst>
        </pc:spChg>
        <pc:spChg chg="add del">
          <ac:chgData name="Роман Озеров" userId="82caeb7ca1bad160" providerId="LiveId" clId="{87E8EFBE-57AE-44CB-8876-305C7C620995}" dt="2023-11-06T06:11:42.319" v="410" actId="26606"/>
          <ac:spMkLst>
            <pc:docMk/>
            <pc:sldMk cId="1574695639" sldId="285"/>
            <ac:spMk id="1050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06T06:11:42.319" v="410" actId="26606"/>
          <ac:spMkLst>
            <pc:docMk/>
            <pc:sldMk cId="1574695639" sldId="285"/>
            <ac:spMk id="1055" creationId="{533BF18B-C8A1-400D-BBBD-6103EC90FE1A}"/>
          </ac:spMkLst>
        </pc:spChg>
        <pc:spChg chg="add">
          <ac:chgData name="Роман Озеров" userId="82caeb7ca1bad160" providerId="LiveId" clId="{87E8EFBE-57AE-44CB-8876-305C7C620995}" dt="2023-11-06T06:11:42.319" v="410" actId="26606"/>
          <ac:spMkLst>
            <pc:docMk/>
            <pc:sldMk cId="1574695639" sldId="285"/>
            <ac:spMk id="1057" creationId="{99413ED5-9ED4-4772-BCE4-2BCAE6B12E35}"/>
          </ac:spMkLst>
        </pc:spChg>
        <pc:spChg chg="add">
          <ac:chgData name="Роман Озеров" userId="82caeb7ca1bad160" providerId="LiveId" clId="{87E8EFBE-57AE-44CB-8876-305C7C620995}" dt="2023-11-06T06:11:42.319" v="410" actId="26606"/>
          <ac:spMkLst>
            <pc:docMk/>
            <pc:sldMk cId="1574695639" sldId="285"/>
            <ac:spMk id="1059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06T06:11:42.319" v="410" actId="26606"/>
          <ac:spMkLst>
            <pc:docMk/>
            <pc:sldMk cId="1574695639" sldId="285"/>
            <ac:spMk id="1061" creationId="{90F533E9-6690-41A8-A372-4C6C622D028D}"/>
          </ac:spMkLst>
        </pc:spChg>
        <pc:grpChg chg="add del">
          <ac:chgData name="Роман Озеров" userId="82caeb7ca1bad160" providerId="LiveId" clId="{87E8EFBE-57AE-44CB-8876-305C7C620995}" dt="2023-11-06T06:11:42.319" v="410" actId="26606"/>
          <ac:grpSpMkLst>
            <pc:docMk/>
            <pc:sldMk cId="1574695639" sldId="285"/>
            <ac:grpSpMk id="1046" creationId="{3AF6A671-C637-4547-85F4-51B6D1881399}"/>
          </ac:grpSpMkLst>
        </pc:grpChg>
        <pc:picChg chg="add mod">
          <ac:chgData name="Роман Озеров" userId="82caeb7ca1bad160" providerId="LiveId" clId="{87E8EFBE-57AE-44CB-8876-305C7C620995}" dt="2023-11-06T06:11:42.319" v="410" actId="26606"/>
          <ac:picMkLst>
            <pc:docMk/>
            <pc:sldMk cId="1574695639" sldId="285"/>
            <ac:picMk id="4" creationId="{A2953C54-2592-BA26-929E-C854915491F6}"/>
          </ac:picMkLst>
        </pc:picChg>
        <pc:picChg chg="add mod ord">
          <ac:chgData name="Роман Озеров" userId="82caeb7ca1bad160" providerId="LiveId" clId="{87E8EFBE-57AE-44CB-8876-305C7C620995}" dt="2023-11-06T06:11:42.319" v="410" actId="26606"/>
          <ac:picMkLst>
            <pc:docMk/>
            <pc:sldMk cId="1574695639" sldId="285"/>
            <ac:picMk id="1026" creationId="{FD856619-D255-4E48-EA94-013FDD8BDB4F}"/>
          </ac:picMkLst>
        </pc:picChg>
        <pc:picChg chg="add del mod">
          <ac:chgData name="Роман Озеров" userId="82caeb7ca1bad160" providerId="LiveId" clId="{87E8EFBE-57AE-44CB-8876-305C7C620995}" dt="2023-11-06T06:02:52.531" v="332" actId="478"/>
          <ac:picMkLst>
            <pc:docMk/>
            <pc:sldMk cId="1574695639" sldId="285"/>
            <ac:picMk id="1028" creationId="{0AF3C2D2-D11F-F1F1-F063-29C3A659F920}"/>
          </ac:picMkLst>
        </pc:picChg>
        <pc:picChg chg="add mod ord">
          <ac:chgData name="Роман Озеров" userId="82caeb7ca1bad160" providerId="LiveId" clId="{87E8EFBE-57AE-44CB-8876-305C7C620995}" dt="2023-11-06T06:11:42.319" v="410" actId="26606"/>
          <ac:picMkLst>
            <pc:docMk/>
            <pc:sldMk cId="1574695639" sldId="285"/>
            <ac:picMk id="1030" creationId="{14E89251-DBAA-8FD9-7F8B-82EE5AB65264}"/>
          </ac:picMkLst>
        </pc:picChg>
      </pc:sldChg>
      <pc:sldChg chg="del">
        <pc:chgData name="Роман Озеров" userId="82caeb7ca1bad160" providerId="LiveId" clId="{87E8EFBE-57AE-44CB-8876-305C7C620995}" dt="2023-11-06T05:43:06.097" v="115" actId="2696"/>
        <pc:sldMkLst>
          <pc:docMk/>
          <pc:sldMk cId="1333290650" sldId="286"/>
        </pc:sldMkLst>
        <pc:spChg chg="mod">
          <ac:chgData name="Роман Озеров" userId="82caeb7ca1bad160" providerId="LiveId" clId="{87E8EFBE-57AE-44CB-8876-305C7C620995}" dt="2023-11-06T05:51:49.647" v="191" actId="1076"/>
          <ac:spMkLst>
            <pc:docMk/>
            <pc:sldMk cId="1333290650" sldId="286"/>
            <ac:spMk id="2" creationId="{07C3E3D4-D151-C7F4-51AE-F38A4009EC60}"/>
          </ac:spMkLst>
        </pc:spChg>
        <pc:spChg chg="del">
          <ac:chgData name="Роман Озеров" userId="82caeb7ca1bad160" providerId="LiveId" clId="{87E8EFBE-57AE-44CB-8876-305C7C620995}" dt="2023-11-06T05:51:11.396" v="170" actId="478"/>
          <ac:spMkLst>
            <pc:docMk/>
            <pc:sldMk cId="1333290650" sldId="286"/>
            <ac:spMk id="3" creationId="{7AAF0AF9-251E-A894-4517-E6D0AACD1CD8}"/>
          </ac:spMkLst>
        </pc:spChg>
        <pc:spChg chg="add">
          <ac:chgData name="Роман Озеров" userId="82caeb7ca1bad160" providerId="LiveId" clId="{87E8EFBE-57AE-44CB-8876-305C7C620995}" dt="2023-11-06T05:51:31.032" v="174" actId="26606"/>
          <ac:spMkLst>
            <pc:docMk/>
            <pc:sldMk cId="1333290650" sldId="286"/>
            <ac:spMk id="2057" creationId="{AE47195D-EC06-4298-8805-0F0D65997676}"/>
          </ac:spMkLst>
        </pc:spChg>
        <pc:spChg chg="add">
          <ac:chgData name="Роман Озеров" userId="82caeb7ca1bad160" providerId="LiveId" clId="{87E8EFBE-57AE-44CB-8876-305C7C620995}" dt="2023-11-06T05:51:31.032" v="174" actId="26606"/>
          <ac:spMkLst>
            <pc:docMk/>
            <pc:sldMk cId="1333290650" sldId="286"/>
            <ac:spMk id="2059" creationId="{99413ED5-9ED4-4772-BCE4-2BCAE6B12E35}"/>
          </ac:spMkLst>
        </pc:spChg>
        <pc:spChg chg="add">
          <ac:chgData name="Роман Озеров" userId="82caeb7ca1bad160" providerId="LiveId" clId="{87E8EFBE-57AE-44CB-8876-305C7C620995}" dt="2023-11-06T05:51:31.032" v="174" actId="26606"/>
          <ac:spMkLst>
            <pc:docMk/>
            <pc:sldMk cId="1333290650" sldId="286"/>
            <ac:spMk id="2061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06T05:51:31.032" v="174" actId="26606"/>
          <ac:spMkLst>
            <pc:docMk/>
            <pc:sldMk cId="1333290650" sldId="286"/>
            <ac:spMk id="2063" creationId="{90F533E9-6690-41A8-A372-4C6C622D028D}"/>
          </ac:spMkLst>
        </pc:spChg>
        <pc:picChg chg="add mod ord">
          <ac:chgData name="Роман Озеров" userId="82caeb7ca1bad160" providerId="LiveId" clId="{87E8EFBE-57AE-44CB-8876-305C7C620995}" dt="2023-11-06T05:51:31.032" v="174" actId="26606"/>
          <ac:picMkLst>
            <pc:docMk/>
            <pc:sldMk cId="1333290650" sldId="286"/>
            <ac:picMk id="2050" creationId="{979AF0B6-819C-5D74-9DBF-6E5B2740C578}"/>
          </ac:picMkLst>
        </pc:picChg>
        <pc:picChg chg="add mod">
          <ac:chgData name="Роман Озеров" userId="82caeb7ca1bad160" providerId="LiveId" clId="{87E8EFBE-57AE-44CB-8876-305C7C620995}" dt="2023-11-06T05:51:31.032" v="174" actId="26606"/>
          <ac:picMkLst>
            <pc:docMk/>
            <pc:sldMk cId="1333290650" sldId="286"/>
            <ac:picMk id="2052" creationId="{2459EDBD-9E67-CACA-79F2-4404724951E3}"/>
          </ac:picMkLst>
        </pc:picChg>
      </pc:sldChg>
      <pc:sldChg chg="addSp delSp modSp new mod setBg">
        <pc:chgData name="Роман Озеров" userId="82caeb7ca1bad160" providerId="LiveId" clId="{87E8EFBE-57AE-44CB-8876-305C7C620995}" dt="2023-11-06T06:06:23.333" v="395" actId="1076"/>
        <pc:sldMkLst>
          <pc:docMk/>
          <pc:sldMk cId="2522355227" sldId="287"/>
        </pc:sldMkLst>
        <pc:spChg chg="mod">
          <ac:chgData name="Роман Озеров" userId="82caeb7ca1bad160" providerId="LiveId" clId="{87E8EFBE-57AE-44CB-8876-305C7C620995}" dt="2023-11-06T06:06:23.333" v="395" actId="1076"/>
          <ac:spMkLst>
            <pc:docMk/>
            <pc:sldMk cId="2522355227" sldId="287"/>
            <ac:spMk id="2" creationId="{1242A8CB-50D8-7034-0D17-DF32CB377A0A}"/>
          </ac:spMkLst>
        </pc:spChg>
        <pc:spChg chg="del">
          <ac:chgData name="Роман Озеров" userId="82caeb7ca1bad160" providerId="LiveId" clId="{87E8EFBE-57AE-44CB-8876-305C7C620995}" dt="2023-11-06T05:52:44.694" v="193" actId="478"/>
          <ac:spMkLst>
            <pc:docMk/>
            <pc:sldMk cId="2522355227" sldId="287"/>
            <ac:spMk id="3" creationId="{E6FF9BEA-06AB-C707-A104-6D7240C7EC9C}"/>
          </ac:spMkLst>
        </pc:spChg>
        <pc:spChg chg="add">
          <ac:chgData name="Роман Озеров" userId="82caeb7ca1bad160" providerId="LiveId" clId="{87E8EFBE-57AE-44CB-8876-305C7C620995}" dt="2023-11-06T06:05:36.405" v="348" actId="26606"/>
          <ac:spMkLst>
            <pc:docMk/>
            <pc:sldMk cId="2522355227" sldId="287"/>
            <ac:spMk id="3081" creationId="{2EAA8ABB-E28C-4BD6-B2CD-376882E92173}"/>
          </ac:spMkLst>
        </pc:spChg>
        <pc:spChg chg="add">
          <ac:chgData name="Роман Озеров" userId="82caeb7ca1bad160" providerId="LiveId" clId="{87E8EFBE-57AE-44CB-8876-305C7C620995}" dt="2023-11-06T06:05:36.405" v="348" actId="26606"/>
          <ac:spMkLst>
            <pc:docMk/>
            <pc:sldMk cId="2522355227" sldId="287"/>
            <ac:spMk id="3087" creationId="{04357C93-F0CB-4A1C-8F77-4E9063789819}"/>
          </ac:spMkLst>
        </pc:spChg>
        <pc:grpChg chg="add">
          <ac:chgData name="Роман Озеров" userId="82caeb7ca1bad160" providerId="LiveId" clId="{87E8EFBE-57AE-44CB-8876-305C7C620995}" dt="2023-11-06T06:05:36.405" v="348" actId="26606"/>
          <ac:grpSpMkLst>
            <pc:docMk/>
            <pc:sldMk cId="2522355227" sldId="287"/>
            <ac:grpSpMk id="3083" creationId="{3AF6A671-C637-4547-85F4-51B6D1881399}"/>
          </ac:grpSpMkLst>
        </pc:grpChg>
        <pc:picChg chg="add mod ord">
          <ac:chgData name="Роман Озеров" userId="82caeb7ca1bad160" providerId="LiveId" clId="{87E8EFBE-57AE-44CB-8876-305C7C620995}" dt="2023-11-06T06:05:36.405" v="348" actId="26606"/>
          <ac:picMkLst>
            <pc:docMk/>
            <pc:sldMk cId="2522355227" sldId="287"/>
            <ac:picMk id="3074" creationId="{6D2D8802-9ADF-A059-0944-2E1EB7F283D2}"/>
          </ac:picMkLst>
        </pc:picChg>
        <pc:picChg chg="add mod">
          <ac:chgData name="Роман Озеров" userId="82caeb7ca1bad160" providerId="LiveId" clId="{87E8EFBE-57AE-44CB-8876-305C7C620995}" dt="2023-11-06T06:05:36.405" v="348" actId="26606"/>
          <ac:picMkLst>
            <pc:docMk/>
            <pc:sldMk cId="2522355227" sldId="287"/>
            <ac:picMk id="3076" creationId="{FA2F27ED-94D0-556E-5CE2-149F7F5168E6}"/>
          </ac:picMkLst>
        </pc:picChg>
      </pc:sldChg>
      <pc:sldChg chg="addSp delSp modSp new mod setBg addAnim">
        <pc:chgData name="Роман Озеров" userId="82caeb7ca1bad160" providerId="LiveId" clId="{87E8EFBE-57AE-44CB-8876-305C7C620995}" dt="2023-11-06T06:11:52.113" v="413"/>
        <pc:sldMkLst>
          <pc:docMk/>
          <pc:sldMk cId="197828693" sldId="288"/>
        </pc:sldMkLst>
        <pc:spChg chg="mod">
          <ac:chgData name="Роман Озеров" userId="82caeb7ca1bad160" providerId="LiveId" clId="{87E8EFBE-57AE-44CB-8876-305C7C620995}" dt="2023-11-06T06:11:52.112" v="412" actId="26606"/>
          <ac:spMkLst>
            <pc:docMk/>
            <pc:sldMk cId="197828693" sldId="288"/>
            <ac:spMk id="2" creationId="{C12AF72E-4E99-6948-FAFD-EA6A1B2F193F}"/>
          </ac:spMkLst>
        </pc:spChg>
        <pc:spChg chg="del">
          <ac:chgData name="Роман Озеров" userId="82caeb7ca1bad160" providerId="LiveId" clId="{87E8EFBE-57AE-44CB-8876-305C7C620995}" dt="2023-11-06T05:53:40.273" v="197" actId="478"/>
          <ac:spMkLst>
            <pc:docMk/>
            <pc:sldMk cId="197828693" sldId="288"/>
            <ac:spMk id="3" creationId="{8724344A-A99F-6B8C-EFAD-03E0802DD335}"/>
          </ac:spMkLst>
        </pc:spChg>
        <pc:spChg chg="add del">
          <ac:chgData name="Роман Озеров" userId="82caeb7ca1bad160" providerId="LiveId" clId="{87E8EFBE-57AE-44CB-8876-305C7C620995}" dt="2023-11-06T05:54:02.723" v="201" actId="478"/>
          <ac:spMkLst>
            <pc:docMk/>
            <pc:sldMk cId="197828693" sldId="288"/>
            <ac:spMk id="5" creationId="{0B1313B2-212A-EB70-91B7-1FFB15A623B6}"/>
          </ac:spMkLst>
        </pc:spChg>
        <pc:spChg chg="add del">
          <ac:chgData name="Роман Озеров" userId="82caeb7ca1bad160" providerId="LiveId" clId="{87E8EFBE-57AE-44CB-8876-305C7C620995}" dt="2023-11-06T06:11:52.112" v="412" actId="26606"/>
          <ac:spMkLst>
            <pc:docMk/>
            <pc:sldMk cId="197828693" sldId="288"/>
            <ac:spMk id="4105" creationId="{521C4EA8-6B83-4338-913D-D75D3C4F34D6}"/>
          </ac:spMkLst>
        </pc:spChg>
        <pc:spChg chg="add del">
          <ac:chgData name="Роман Озеров" userId="82caeb7ca1bad160" providerId="LiveId" clId="{87E8EFBE-57AE-44CB-8876-305C7C620995}" dt="2023-11-06T06:11:52.112" v="412" actId="26606"/>
          <ac:spMkLst>
            <pc:docMk/>
            <pc:sldMk cId="197828693" sldId="288"/>
            <ac:spMk id="4111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06T06:11:52.112" v="412" actId="26606"/>
          <ac:spMkLst>
            <pc:docMk/>
            <pc:sldMk cId="197828693" sldId="288"/>
            <ac:spMk id="4116" creationId="{CABF4529-0B82-460D-AB8E-28AA07058FB8}"/>
          </ac:spMkLst>
        </pc:spChg>
        <pc:spChg chg="add">
          <ac:chgData name="Роман Озеров" userId="82caeb7ca1bad160" providerId="LiveId" clId="{87E8EFBE-57AE-44CB-8876-305C7C620995}" dt="2023-11-06T06:11:52.112" v="412" actId="26606"/>
          <ac:spMkLst>
            <pc:docMk/>
            <pc:sldMk cId="197828693" sldId="288"/>
            <ac:spMk id="4118" creationId="{99413ED5-9ED4-4772-BCE4-2BCAE6B12E35}"/>
          </ac:spMkLst>
        </pc:spChg>
        <pc:spChg chg="add">
          <ac:chgData name="Роман Озеров" userId="82caeb7ca1bad160" providerId="LiveId" clId="{87E8EFBE-57AE-44CB-8876-305C7C620995}" dt="2023-11-06T06:11:52.112" v="412" actId="26606"/>
          <ac:spMkLst>
            <pc:docMk/>
            <pc:sldMk cId="197828693" sldId="288"/>
            <ac:spMk id="4120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06T06:11:52.112" v="412" actId="26606"/>
          <ac:spMkLst>
            <pc:docMk/>
            <pc:sldMk cId="197828693" sldId="288"/>
            <ac:spMk id="4122" creationId="{6CF143E5-57C3-46A3-91A2-EDAA7A8E6A75}"/>
          </ac:spMkLst>
        </pc:spChg>
        <pc:grpChg chg="add del">
          <ac:chgData name="Роман Озеров" userId="82caeb7ca1bad160" providerId="LiveId" clId="{87E8EFBE-57AE-44CB-8876-305C7C620995}" dt="2023-11-06T06:11:52.112" v="412" actId="26606"/>
          <ac:grpSpMkLst>
            <pc:docMk/>
            <pc:sldMk cId="197828693" sldId="288"/>
            <ac:grpSpMk id="4107" creationId="{3AF6A671-C637-4547-85F4-51B6D1881399}"/>
          </ac:grpSpMkLst>
        </pc:grpChg>
        <pc:picChg chg="add mod">
          <ac:chgData name="Роман Озеров" userId="82caeb7ca1bad160" providerId="LiveId" clId="{87E8EFBE-57AE-44CB-8876-305C7C620995}" dt="2023-11-06T06:11:52.112" v="412" actId="26606"/>
          <ac:picMkLst>
            <pc:docMk/>
            <pc:sldMk cId="197828693" sldId="288"/>
            <ac:picMk id="4098" creationId="{1605904B-7B8E-844B-C57F-DA5A33288138}"/>
          </ac:picMkLst>
        </pc:picChg>
        <pc:picChg chg="add del mod">
          <ac:chgData name="Роман Озеров" userId="82caeb7ca1bad160" providerId="LiveId" clId="{87E8EFBE-57AE-44CB-8876-305C7C620995}" dt="2023-11-06T06:11:30.143" v="408" actId="21"/>
          <ac:picMkLst>
            <pc:docMk/>
            <pc:sldMk cId="197828693" sldId="288"/>
            <ac:picMk id="4100" creationId="{22CF6662-07C5-3F35-B7F6-A68ADEBEA269}"/>
          </ac:picMkLst>
        </pc:picChg>
      </pc:sldChg>
      <pc:sldChg chg="addSp delSp modSp new mod setBg">
        <pc:chgData name="Роман Озеров" userId="82caeb7ca1bad160" providerId="LiveId" clId="{87E8EFBE-57AE-44CB-8876-305C7C620995}" dt="2023-11-06T06:04:57.787" v="346" actId="208"/>
        <pc:sldMkLst>
          <pc:docMk/>
          <pc:sldMk cId="895810335" sldId="289"/>
        </pc:sldMkLst>
        <pc:spChg chg="mod ord">
          <ac:chgData name="Роман Озеров" userId="82caeb7ca1bad160" providerId="LiveId" clId="{87E8EFBE-57AE-44CB-8876-305C7C620995}" dt="2023-11-06T06:04:57.787" v="346" actId="208"/>
          <ac:spMkLst>
            <pc:docMk/>
            <pc:sldMk cId="895810335" sldId="289"/>
            <ac:spMk id="2" creationId="{CB9A980E-394B-2090-554F-C2DB0F0181FC}"/>
          </ac:spMkLst>
        </pc:spChg>
        <pc:spChg chg="del">
          <ac:chgData name="Роман Озеров" userId="82caeb7ca1bad160" providerId="LiveId" clId="{87E8EFBE-57AE-44CB-8876-305C7C620995}" dt="2023-11-06T05:55:24.059" v="219" actId="478"/>
          <ac:spMkLst>
            <pc:docMk/>
            <pc:sldMk cId="895810335" sldId="289"/>
            <ac:spMk id="3" creationId="{C6C589D3-DB8B-6B37-FBC7-433FB7442E01}"/>
          </ac:spMkLst>
        </pc:spChg>
        <pc:spChg chg="add del">
          <ac:chgData name="Роман Озеров" userId="82caeb7ca1bad160" providerId="LiveId" clId="{87E8EFBE-57AE-44CB-8876-305C7C620995}" dt="2023-11-06T05:56:22.811" v="236" actId="26606"/>
          <ac:spMkLst>
            <pc:docMk/>
            <pc:sldMk cId="895810335" sldId="289"/>
            <ac:spMk id="5131" creationId="{022BDE4A-8A20-4A69-9C5A-581C82036A4D}"/>
          </ac:spMkLst>
        </pc:spChg>
        <pc:spChg chg="add del">
          <ac:chgData name="Роман Озеров" userId="82caeb7ca1bad160" providerId="LiveId" clId="{87E8EFBE-57AE-44CB-8876-305C7C620995}" dt="2023-11-06T06:04:22.227" v="340" actId="26606"/>
          <ac:spMkLst>
            <pc:docMk/>
            <pc:sldMk cId="895810335" sldId="289"/>
            <ac:spMk id="5136" creationId="{F29C2C85-1492-463C-B805-3FD3FCE93360}"/>
          </ac:spMkLst>
        </pc:spChg>
        <pc:spChg chg="add del">
          <ac:chgData name="Роман Озеров" userId="82caeb7ca1bad160" providerId="LiveId" clId="{87E8EFBE-57AE-44CB-8876-305C7C620995}" dt="2023-11-06T06:04:22.227" v="340" actId="26606"/>
          <ac:spMkLst>
            <pc:docMk/>
            <pc:sldMk cId="895810335" sldId="289"/>
            <ac:spMk id="5142" creationId="{8ED94938-268E-4C0A-A08A-B3980C78BAEB}"/>
          </ac:spMkLst>
        </pc:spChg>
        <pc:grpChg chg="add del">
          <ac:chgData name="Роман Озеров" userId="82caeb7ca1bad160" providerId="LiveId" clId="{87E8EFBE-57AE-44CB-8876-305C7C620995}" dt="2023-11-06T06:04:22.227" v="340" actId="26606"/>
          <ac:grpSpMkLst>
            <pc:docMk/>
            <pc:sldMk cId="895810335" sldId="289"/>
            <ac:grpSpMk id="5138" creationId="{B83D307E-DF68-43F8-97CE-0AAE950A7129}"/>
          </ac:grpSpMkLst>
        </pc:grpChg>
        <pc:picChg chg="add mod ord">
          <ac:chgData name="Роман Озеров" userId="82caeb7ca1bad160" providerId="LiveId" clId="{87E8EFBE-57AE-44CB-8876-305C7C620995}" dt="2023-11-06T06:04:47.439" v="342" actId="27614"/>
          <ac:picMkLst>
            <pc:docMk/>
            <pc:sldMk cId="895810335" sldId="289"/>
            <ac:picMk id="5122" creationId="{1E5BACE9-F880-E594-1FE3-D84AE2D68F17}"/>
          </ac:picMkLst>
        </pc:picChg>
        <pc:picChg chg="add del mod">
          <ac:chgData name="Роман Озеров" userId="82caeb7ca1bad160" providerId="LiveId" clId="{87E8EFBE-57AE-44CB-8876-305C7C620995}" dt="2023-11-06T05:55:47.113" v="223" actId="478"/>
          <ac:picMkLst>
            <pc:docMk/>
            <pc:sldMk cId="895810335" sldId="289"/>
            <ac:picMk id="5124" creationId="{2ABEC56B-BABA-823C-CD50-CCC6983C3421}"/>
          </ac:picMkLst>
        </pc:picChg>
        <pc:picChg chg="add mod ord">
          <ac:chgData name="Роман Озеров" userId="82caeb7ca1bad160" providerId="LiveId" clId="{87E8EFBE-57AE-44CB-8876-305C7C620995}" dt="2023-11-06T06:04:22.227" v="340" actId="26606"/>
          <ac:picMkLst>
            <pc:docMk/>
            <pc:sldMk cId="895810335" sldId="289"/>
            <ac:picMk id="5126" creationId="{DC9172DC-6776-CD04-1A67-5166EA7105B7}"/>
          </ac:picMkLst>
        </pc:picChg>
        <pc:picChg chg="add mod">
          <ac:chgData name="Роман Озеров" userId="82caeb7ca1bad160" providerId="LiveId" clId="{87E8EFBE-57AE-44CB-8876-305C7C620995}" dt="2023-11-06T06:04:47.881" v="344" actId="27614"/>
          <ac:picMkLst>
            <pc:docMk/>
            <pc:sldMk cId="895810335" sldId="289"/>
            <ac:picMk id="5128" creationId="{EA6E8403-B5F0-F59C-D441-268C17EDAF8C}"/>
          </ac:picMkLst>
        </pc:picChg>
      </pc:sldChg>
      <pc:sldChg chg="addSp delSp modSp new mod setBg">
        <pc:chgData name="Роман Озеров" userId="82caeb7ca1bad160" providerId="LiveId" clId="{87E8EFBE-57AE-44CB-8876-305C7C620995}" dt="2023-11-06T06:08:39.077" v="402" actId="26606"/>
        <pc:sldMkLst>
          <pc:docMk/>
          <pc:sldMk cId="902585078" sldId="290"/>
        </pc:sldMkLst>
        <pc:spChg chg="del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2" creationId="{4CE0E160-FCFB-C8B8-55FD-67B6971ECE22}"/>
          </ac:spMkLst>
        </pc:spChg>
        <pc:spChg chg="del mod">
          <ac:chgData name="Роман Озеров" userId="82caeb7ca1bad160" providerId="LiveId" clId="{87E8EFBE-57AE-44CB-8876-305C7C620995}" dt="2023-11-06T05:56:48.889" v="240"/>
          <ac:spMkLst>
            <pc:docMk/>
            <pc:sldMk cId="902585078" sldId="290"/>
            <ac:spMk id="3" creationId="{43709D1E-9730-71E6-412F-3EA964F51E44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51" creationId="{7387D158-9201-CC36-67B8-44A4BC5FC1BA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53" creationId="{DCA7E4D5-2B30-4759-8A5A-477DD0755582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55" creationId="{19A68E78-DAD3-C320-C882-96205236BBD2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57" creationId="{67062260-CFF7-27D7-299D-5D1780278847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59" creationId="{FBA78B03-F6C4-F2F0-F401-8D686BC53C76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61" creationId="{50242C1C-C38F-765C-423E-66DBDD3E78C9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63" creationId="{4107B540-B9C5-D9E2-A821-31C426CF097E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65" creationId="{E34248A1-56A8-E734-08D1-4F1C69DD9CC7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67" creationId="{13D0B7B5-9512-F256-B6B9-69BC35CC28C5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69" creationId="{2C32232B-7FD7-8703-814D-8B654A4961A6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71" creationId="{ADD86487-95D6-F07B-D710-E6CA159D2DEF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73" creationId="{87F904BA-ACD9-EB51-0611-86CDB5810EF7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75" creationId="{5E715880-0810-8A03-C2BC-DB53142FA867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77" creationId="{09E08DF6-E001-C236-F072-92AC24B340CF}"/>
          </ac:spMkLst>
        </pc:spChg>
        <pc:spChg chg="add">
          <ac:chgData name="Роман Озеров" userId="82caeb7ca1bad160" providerId="LiveId" clId="{87E8EFBE-57AE-44CB-8876-305C7C620995}" dt="2023-11-06T06:08:39.077" v="402" actId="26606"/>
          <ac:spMkLst>
            <pc:docMk/>
            <pc:sldMk cId="902585078" sldId="290"/>
            <ac:spMk id="6179" creationId="{6300EF64-AFB1-B1DA-0360-E6BC547D7048}"/>
          </ac:spMkLst>
        </pc:spChg>
        <pc:picChg chg="add mod">
          <ac:chgData name="Роман Озеров" userId="82caeb7ca1bad160" providerId="LiveId" clId="{87E8EFBE-57AE-44CB-8876-305C7C620995}" dt="2023-11-06T06:08:39.077" v="402" actId="26606"/>
          <ac:picMkLst>
            <pc:docMk/>
            <pc:sldMk cId="902585078" sldId="290"/>
            <ac:picMk id="6146" creationId="{5F5BB2EF-F931-D722-EC6C-B53FEE30A3B5}"/>
          </ac:picMkLst>
        </pc:picChg>
      </pc:sldChg>
      <pc:sldChg chg="addSp delSp modSp new mod setBg">
        <pc:chgData name="Роман Озеров" userId="82caeb7ca1bad160" providerId="LiveId" clId="{87E8EFBE-57AE-44CB-8876-305C7C620995}" dt="2023-11-06T05:59:05.254" v="277" actId="1076"/>
        <pc:sldMkLst>
          <pc:docMk/>
          <pc:sldMk cId="140773229" sldId="291"/>
        </pc:sldMkLst>
        <pc:spChg chg="mod">
          <ac:chgData name="Роман Озеров" userId="82caeb7ca1bad160" providerId="LiveId" clId="{87E8EFBE-57AE-44CB-8876-305C7C620995}" dt="2023-11-06T05:59:05.254" v="277" actId="1076"/>
          <ac:spMkLst>
            <pc:docMk/>
            <pc:sldMk cId="140773229" sldId="291"/>
            <ac:spMk id="2" creationId="{88310864-D976-ED92-1CDB-72728AFCA223}"/>
          </ac:spMkLst>
        </pc:spChg>
        <pc:spChg chg="del mod">
          <ac:chgData name="Роман Озеров" userId="82caeb7ca1bad160" providerId="LiveId" clId="{87E8EFBE-57AE-44CB-8876-305C7C620995}" dt="2023-11-06T05:57:29.655" v="243"/>
          <ac:spMkLst>
            <pc:docMk/>
            <pc:sldMk cId="140773229" sldId="291"/>
            <ac:spMk id="3" creationId="{4F391099-3EDC-21B8-BFE4-E44D206AB0C4}"/>
          </ac:spMkLst>
        </pc:spChg>
        <pc:spChg chg="add">
          <ac:chgData name="Роман Озеров" userId="82caeb7ca1bad160" providerId="LiveId" clId="{87E8EFBE-57AE-44CB-8876-305C7C620995}" dt="2023-11-06T05:58:45.471" v="248" actId="26606"/>
          <ac:spMkLst>
            <pc:docMk/>
            <pc:sldMk cId="140773229" sldId="291"/>
            <ac:spMk id="7177" creationId="{AE47195D-EC06-4298-8805-0F0D65997676}"/>
          </ac:spMkLst>
        </pc:spChg>
        <pc:spChg chg="add">
          <ac:chgData name="Роман Озеров" userId="82caeb7ca1bad160" providerId="LiveId" clId="{87E8EFBE-57AE-44CB-8876-305C7C620995}" dt="2023-11-06T05:58:45.471" v="248" actId="26606"/>
          <ac:spMkLst>
            <pc:docMk/>
            <pc:sldMk cId="140773229" sldId="291"/>
            <ac:spMk id="7179" creationId="{99413ED5-9ED4-4772-BCE4-2BCAE6B12E35}"/>
          </ac:spMkLst>
        </pc:spChg>
        <pc:spChg chg="add">
          <ac:chgData name="Роман Озеров" userId="82caeb7ca1bad160" providerId="LiveId" clId="{87E8EFBE-57AE-44CB-8876-305C7C620995}" dt="2023-11-06T05:58:45.471" v="248" actId="26606"/>
          <ac:spMkLst>
            <pc:docMk/>
            <pc:sldMk cId="140773229" sldId="291"/>
            <ac:spMk id="7181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06T05:58:45.471" v="248" actId="26606"/>
          <ac:spMkLst>
            <pc:docMk/>
            <pc:sldMk cId="140773229" sldId="291"/>
            <ac:spMk id="7183" creationId="{90F533E9-6690-41A8-A372-4C6C622D028D}"/>
          </ac:spMkLst>
        </pc:spChg>
        <pc:picChg chg="add mod">
          <ac:chgData name="Роман Озеров" userId="82caeb7ca1bad160" providerId="LiveId" clId="{87E8EFBE-57AE-44CB-8876-305C7C620995}" dt="2023-11-06T05:58:45.471" v="248" actId="26606"/>
          <ac:picMkLst>
            <pc:docMk/>
            <pc:sldMk cId="140773229" sldId="291"/>
            <ac:picMk id="7170" creationId="{F1AA57F9-6553-4F97-CAFF-8BF8F590176C}"/>
          </ac:picMkLst>
        </pc:picChg>
        <pc:picChg chg="add mod">
          <ac:chgData name="Роман Озеров" userId="82caeb7ca1bad160" providerId="LiveId" clId="{87E8EFBE-57AE-44CB-8876-305C7C620995}" dt="2023-11-06T05:58:45.471" v="248" actId="26606"/>
          <ac:picMkLst>
            <pc:docMk/>
            <pc:sldMk cId="140773229" sldId="291"/>
            <ac:picMk id="7172" creationId="{AB179B26-F9A6-7ADE-E5CE-FC40D05B259B}"/>
          </ac:picMkLst>
        </pc:picChg>
      </pc:sldChg>
      <pc:sldChg chg="addSp delSp modSp new mod setBg">
        <pc:chgData name="Роман Озеров" userId="82caeb7ca1bad160" providerId="LiveId" clId="{87E8EFBE-57AE-44CB-8876-305C7C620995}" dt="2023-11-06T06:02:07.584" v="331" actId="14100"/>
        <pc:sldMkLst>
          <pc:docMk/>
          <pc:sldMk cId="2288580898" sldId="292"/>
        </pc:sldMkLst>
        <pc:spChg chg="mod">
          <ac:chgData name="Роман Озеров" userId="82caeb7ca1bad160" providerId="LiveId" clId="{87E8EFBE-57AE-44CB-8876-305C7C620995}" dt="2023-11-06T06:02:07.584" v="331" actId="14100"/>
          <ac:spMkLst>
            <pc:docMk/>
            <pc:sldMk cId="2288580898" sldId="292"/>
            <ac:spMk id="2" creationId="{AB4F5F69-F851-0CCA-FD68-8A72EDB8B674}"/>
          </ac:spMkLst>
        </pc:spChg>
        <pc:spChg chg="del mod">
          <ac:chgData name="Роман Озеров" userId="82caeb7ca1bad160" providerId="LiveId" clId="{87E8EFBE-57AE-44CB-8876-305C7C620995}" dt="2023-11-06T06:00:03.290" v="280"/>
          <ac:spMkLst>
            <pc:docMk/>
            <pc:sldMk cId="2288580898" sldId="292"/>
            <ac:spMk id="3" creationId="{22F1EE9E-19E3-ADB2-AB81-A0EB5CAC2D72}"/>
          </ac:spMkLst>
        </pc:spChg>
        <pc:spChg chg="add">
          <ac:chgData name="Роман Озеров" userId="82caeb7ca1bad160" providerId="LiveId" clId="{87E8EFBE-57AE-44CB-8876-305C7C620995}" dt="2023-11-06T06:01:51.223" v="309" actId="26606"/>
          <ac:spMkLst>
            <pc:docMk/>
            <pc:sldMk cId="2288580898" sldId="292"/>
            <ac:spMk id="8201" creationId="{521C4EA8-6B83-4338-913D-D75D3C4F34D6}"/>
          </ac:spMkLst>
        </pc:spChg>
        <pc:spChg chg="add">
          <ac:chgData name="Роман Озеров" userId="82caeb7ca1bad160" providerId="LiveId" clId="{87E8EFBE-57AE-44CB-8876-305C7C620995}" dt="2023-11-06T06:01:51.223" v="309" actId="26606"/>
          <ac:spMkLst>
            <pc:docMk/>
            <pc:sldMk cId="2288580898" sldId="292"/>
            <ac:spMk id="8207" creationId="{04357C93-F0CB-4A1C-8F77-4E9063789819}"/>
          </ac:spMkLst>
        </pc:spChg>
        <pc:grpChg chg="add">
          <ac:chgData name="Роман Озеров" userId="82caeb7ca1bad160" providerId="LiveId" clId="{87E8EFBE-57AE-44CB-8876-305C7C620995}" dt="2023-11-06T06:01:51.223" v="309" actId="26606"/>
          <ac:grpSpMkLst>
            <pc:docMk/>
            <pc:sldMk cId="2288580898" sldId="292"/>
            <ac:grpSpMk id="8203" creationId="{3AF6A671-C637-4547-85F4-51B6D1881399}"/>
          </ac:grpSpMkLst>
        </pc:grpChg>
        <pc:picChg chg="add mod ord">
          <ac:chgData name="Роман Озеров" userId="82caeb7ca1bad160" providerId="LiveId" clId="{87E8EFBE-57AE-44CB-8876-305C7C620995}" dt="2023-11-06T06:01:51.223" v="309" actId="26606"/>
          <ac:picMkLst>
            <pc:docMk/>
            <pc:sldMk cId="2288580898" sldId="292"/>
            <ac:picMk id="8194" creationId="{99B5B89D-C19F-46A0-2D9B-554183E22A34}"/>
          </ac:picMkLst>
        </pc:picChg>
        <pc:picChg chg="add mod">
          <ac:chgData name="Роман Озеров" userId="82caeb7ca1bad160" providerId="LiveId" clId="{87E8EFBE-57AE-44CB-8876-305C7C620995}" dt="2023-11-06T06:01:51.223" v="309" actId="26606"/>
          <ac:picMkLst>
            <pc:docMk/>
            <pc:sldMk cId="2288580898" sldId="292"/>
            <ac:picMk id="8196" creationId="{2FC4E8EA-2D76-EA44-01AE-553B4625D0A5}"/>
          </ac:picMkLst>
        </pc:picChg>
      </pc:sldChg>
      <pc:sldChg chg="addSp delSp modSp new mod setBg addAnim delAnim modAnim">
        <pc:chgData name="Роман Озеров" userId="82caeb7ca1bad160" providerId="LiveId" clId="{87E8EFBE-57AE-44CB-8876-305C7C620995}" dt="2023-11-21T11:15:26.645" v="713" actId="14100"/>
        <pc:sldMkLst>
          <pc:docMk/>
          <pc:sldMk cId="1880428484" sldId="293"/>
        </pc:sldMkLst>
        <pc:spChg chg="mod ord">
          <ac:chgData name="Роман Озеров" userId="82caeb7ca1bad160" providerId="LiveId" clId="{87E8EFBE-57AE-44CB-8876-305C7C620995}" dt="2023-11-21T11:15:26.645" v="713" actId="14100"/>
          <ac:spMkLst>
            <pc:docMk/>
            <pc:sldMk cId="1880428484" sldId="293"/>
            <ac:spMk id="2" creationId="{90DDEB62-70D7-3FCD-6DF1-9CA8D21BA764}"/>
          </ac:spMkLst>
        </pc:spChg>
        <pc:spChg chg="del">
          <ac:chgData name="Роман Озеров" userId="82caeb7ca1bad160" providerId="LiveId" clId="{87E8EFBE-57AE-44CB-8876-305C7C620995}" dt="2023-11-06T06:00:29.508" v="282" actId="478"/>
          <ac:spMkLst>
            <pc:docMk/>
            <pc:sldMk cId="1880428484" sldId="293"/>
            <ac:spMk id="3" creationId="{10F1BA9D-B614-4461-D2E3-B5C9BEFE6114}"/>
          </ac:spMkLst>
        </pc:spChg>
        <pc:spChg chg="add del">
          <ac:chgData name="Роман Озеров" userId="82caeb7ca1bad160" providerId="LiveId" clId="{87E8EFBE-57AE-44CB-8876-305C7C620995}" dt="2023-11-06T06:10:11.147" v="405" actId="26606"/>
          <ac:spMkLst>
            <pc:docMk/>
            <pc:sldMk cId="1880428484" sldId="293"/>
            <ac:spMk id="9225" creationId="{71EC1228-8B00-4D31-8616-AAB846D68CEF}"/>
          </ac:spMkLst>
        </pc:spChg>
        <pc:spChg chg="add del">
          <ac:chgData name="Роман Озеров" userId="82caeb7ca1bad160" providerId="LiveId" clId="{87E8EFBE-57AE-44CB-8876-305C7C620995}" dt="2023-11-06T06:10:11.147" v="405" actId="26606"/>
          <ac:spMkLst>
            <pc:docMk/>
            <pc:sldMk cId="1880428484" sldId="293"/>
            <ac:spMk id="9227" creationId="{99413ED5-9ED4-4772-BCE4-2BCAE6B12E35}"/>
          </ac:spMkLst>
        </pc:spChg>
        <pc:spChg chg="add del">
          <ac:chgData name="Роман Озеров" userId="82caeb7ca1bad160" providerId="LiveId" clId="{87E8EFBE-57AE-44CB-8876-305C7C620995}" dt="2023-11-06T06:10:11.147" v="405" actId="26606"/>
          <ac:spMkLst>
            <pc:docMk/>
            <pc:sldMk cId="1880428484" sldId="293"/>
            <ac:spMk id="9229" creationId="{04357C93-F0CB-4A1C-8F77-4E9063789819}"/>
          </ac:spMkLst>
        </pc:spChg>
        <pc:spChg chg="add del">
          <ac:chgData name="Роман Озеров" userId="82caeb7ca1bad160" providerId="LiveId" clId="{87E8EFBE-57AE-44CB-8876-305C7C620995}" dt="2023-11-06T06:10:11.147" v="405" actId="26606"/>
          <ac:spMkLst>
            <pc:docMk/>
            <pc:sldMk cId="1880428484" sldId="293"/>
            <ac:spMk id="9231" creationId="{90F533E9-6690-41A8-A372-4C6C622D028D}"/>
          </ac:spMkLst>
        </pc:spChg>
        <pc:spChg chg="add del">
          <ac:chgData name="Роман Озеров" userId="82caeb7ca1bad160" providerId="LiveId" clId="{87E8EFBE-57AE-44CB-8876-305C7C620995}" dt="2023-11-21T11:14:19.590" v="688" actId="26606"/>
          <ac:spMkLst>
            <pc:docMk/>
            <pc:sldMk cId="1880428484" sldId="293"/>
            <ac:spMk id="9236" creationId="{533BF18B-C8A1-400D-BBBD-6103EC90FE1A}"/>
          </ac:spMkLst>
        </pc:spChg>
        <pc:spChg chg="add del">
          <ac:chgData name="Роман Озеров" userId="82caeb7ca1bad160" providerId="LiveId" clId="{87E8EFBE-57AE-44CB-8876-305C7C620995}" dt="2023-11-21T11:14:19.590" v="688" actId="26606"/>
          <ac:spMkLst>
            <pc:docMk/>
            <pc:sldMk cId="1880428484" sldId="293"/>
            <ac:spMk id="9238" creationId="{99413ED5-9ED4-4772-BCE4-2BCAE6B12E35}"/>
          </ac:spMkLst>
        </pc:spChg>
        <pc:spChg chg="add del">
          <ac:chgData name="Роман Озеров" userId="82caeb7ca1bad160" providerId="LiveId" clId="{87E8EFBE-57AE-44CB-8876-305C7C620995}" dt="2023-11-21T11:14:19.590" v="688" actId="26606"/>
          <ac:spMkLst>
            <pc:docMk/>
            <pc:sldMk cId="1880428484" sldId="293"/>
            <ac:spMk id="9240" creationId="{04357C93-F0CB-4A1C-8F77-4E9063789819}"/>
          </ac:spMkLst>
        </pc:spChg>
        <pc:spChg chg="add del">
          <ac:chgData name="Роман Озеров" userId="82caeb7ca1bad160" providerId="LiveId" clId="{87E8EFBE-57AE-44CB-8876-305C7C620995}" dt="2023-11-21T11:14:19.590" v="688" actId="26606"/>
          <ac:spMkLst>
            <pc:docMk/>
            <pc:sldMk cId="1880428484" sldId="293"/>
            <ac:spMk id="9242" creationId="{90F533E9-6690-41A8-A372-4C6C622D028D}"/>
          </ac:spMkLst>
        </pc:spChg>
        <pc:spChg chg="add del">
          <ac:chgData name="Роман Озеров" userId="82caeb7ca1bad160" providerId="LiveId" clId="{87E8EFBE-57AE-44CB-8876-305C7C620995}" dt="2023-11-21T11:14:19.590" v="687" actId="26606"/>
          <ac:spMkLst>
            <pc:docMk/>
            <pc:sldMk cId="1880428484" sldId="293"/>
            <ac:spMk id="9247" creationId="{67A5186C-3438-4D83-A03D-BD8A5E2D488D}"/>
          </ac:spMkLst>
        </pc:spChg>
        <pc:spChg chg="add del">
          <ac:chgData name="Роман Озеров" userId="82caeb7ca1bad160" providerId="LiveId" clId="{87E8EFBE-57AE-44CB-8876-305C7C620995}" dt="2023-11-21T11:14:19.590" v="687" actId="26606"/>
          <ac:spMkLst>
            <pc:docMk/>
            <pc:sldMk cId="1880428484" sldId="293"/>
            <ac:spMk id="9249" creationId="{6CBB0514-A5C9-DF82-2647-CF63C168CE95}"/>
          </ac:spMkLst>
        </pc:spChg>
        <pc:spChg chg="add del">
          <ac:chgData name="Роман Озеров" userId="82caeb7ca1bad160" providerId="LiveId" clId="{87E8EFBE-57AE-44CB-8876-305C7C620995}" dt="2023-11-21T11:14:35.193" v="692" actId="26606"/>
          <ac:spMkLst>
            <pc:docMk/>
            <pc:sldMk cId="1880428484" sldId="293"/>
            <ac:spMk id="9251" creationId="{6753252F-4873-4F63-801D-CC719279A7D5}"/>
          </ac:spMkLst>
        </pc:spChg>
        <pc:spChg chg="add del">
          <ac:chgData name="Роман Озеров" userId="82caeb7ca1bad160" providerId="LiveId" clId="{87E8EFBE-57AE-44CB-8876-305C7C620995}" dt="2023-11-21T11:14:35.193" v="692" actId="26606"/>
          <ac:spMkLst>
            <pc:docMk/>
            <pc:sldMk cId="1880428484" sldId="293"/>
            <ac:spMk id="9252" creationId="{047C8CCB-F95D-4249-92DD-651249D3535A}"/>
          </ac:spMkLst>
        </pc:spChg>
        <pc:spChg chg="add del">
          <ac:chgData name="Роман Озеров" userId="82caeb7ca1bad160" providerId="LiveId" clId="{87E8EFBE-57AE-44CB-8876-305C7C620995}" dt="2023-11-21T11:14:35.183" v="691" actId="26606"/>
          <ac:spMkLst>
            <pc:docMk/>
            <pc:sldMk cId="1880428484" sldId="293"/>
            <ac:spMk id="9257" creationId="{533BF18B-C8A1-400D-BBBD-6103EC90FE1A}"/>
          </ac:spMkLst>
        </pc:spChg>
        <pc:spChg chg="add del">
          <ac:chgData name="Роман Озеров" userId="82caeb7ca1bad160" providerId="LiveId" clId="{87E8EFBE-57AE-44CB-8876-305C7C620995}" dt="2023-11-21T11:14:35.183" v="691" actId="26606"/>
          <ac:spMkLst>
            <pc:docMk/>
            <pc:sldMk cId="1880428484" sldId="293"/>
            <ac:spMk id="9259" creationId="{99413ED5-9ED4-4772-BCE4-2BCAE6B12E35}"/>
          </ac:spMkLst>
        </pc:spChg>
        <pc:spChg chg="add del">
          <ac:chgData name="Роман Озеров" userId="82caeb7ca1bad160" providerId="LiveId" clId="{87E8EFBE-57AE-44CB-8876-305C7C620995}" dt="2023-11-21T11:14:35.183" v="691" actId="26606"/>
          <ac:spMkLst>
            <pc:docMk/>
            <pc:sldMk cId="1880428484" sldId="293"/>
            <ac:spMk id="9261" creationId="{04357C93-F0CB-4A1C-8F77-4E9063789819}"/>
          </ac:spMkLst>
        </pc:spChg>
        <pc:spChg chg="add del">
          <ac:chgData name="Роман Озеров" userId="82caeb7ca1bad160" providerId="LiveId" clId="{87E8EFBE-57AE-44CB-8876-305C7C620995}" dt="2023-11-21T11:14:35.183" v="691" actId="26606"/>
          <ac:spMkLst>
            <pc:docMk/>
            <pc:sldMk cId="1880428484" sldId="293"/>
            <ac:spMk id="9263" creationId="{90F533E9-6690-41A8-A372-4C6C622D028D}"/>
          </ac:spMkLst>
        </pc:spChg>
        <pc:spChg chg="add del">
          <ac:chgData name="Роман Озеров" userId="82caeb7ca1bad160" providerId="LiveId" clId="{87E8EFBE-57AE-44CB-8876-305C7C620995}" dt="2023-11-21T11:15:10.773" v="708" actId="26606"/>
          <ac:spMkLst>
            <pc:docMk/>
            <pc:sldMk cId="1880428484" sldId="293"/>
            <ac:spMk id="9265" creationId="{439BCA50-5C8B-4034-853C-B29176644ED3}"/>
          </ac:spMkLst>
        </pc:spChg>
        <pc:spChg chg="add del">
          <ac:chgData name="Роман Озеров" userId="82caeb7ca1bad160" providerId="LiveId" clId="{87E8EFBE-57AE-44CB-8876-305C7C620995}" dt="2023-11-21T11:14:55.762" v="703" actId="26606"/>
          <ac:spMkLst>
            <pc:docMk/>
            <pc:sldMk cId="1880428484" sldId="293"/>
            <ac:spMk id="9272" creationId="{08FDF638-7094-4E6D-B770-D81CEA115CE1}"/>
          </ac:spMkLst>
        </pc:spChg>
        <pc:spChg chg="add del">
          <ac:chgData name="Роман Озеров" userId="82caeb7ca1bad160" providerId="LiveId" clId="{87E8EFBE-57AE-44CB-8876-305C7C620995}" dt="2023-11-21T11:14:55.762" v="703" actId="26606"/>
          <ac:spMkLst>
            <pc:docMk/>
            <pc:sldMk cId="1880428484" sldId="293"/>
            <ac:spMk id="9278" creationId="{04357C93-F0CB-4A1C-8F77-4E9063789819}"/>
          </ac:spMkLst>
        </pc:spChg>
        <pc:spChg chg="add del">
          <ac:chgData name="Роман Озеров" userId="82caeb7ca1bad160" providerId="LiveId" clId="{87E8EFBE-57AE-44CB-8876-305C7C620995}" dt="2023-11-21T11:15:05.397" v="705" actId="26606"/>
          <ac:spMkLst>
            <pc:docMk/>
            <pc:sldMk cId="1880428484" sldId="293"/>
            <ac:spMk id="9280" creationId="{439BCA50-5C8B-4034-853C-B29176644ED3}"/>
          </ac:spMkLst>
        </pc:spChg>
        <pc:spChg chg="add del">
          <ac:chgData name="Роман Озеров" userId="82caeb7ca1bad160" providerId="LiveId" clId="{87E8EFBE-57AE-44CB-8876-305C7C620995}" dt="2023-11-21T11:15:10.773" v="707" actId="26606"/>
          <ac:spMkLst>
            <pc:docMk/>
            <pc:sldMk cId="1880428484" sldId="293"/>
            <ac:spMk id="9284" creationId="{7C98A213-5994-475E-B327-DC6EC27FBA8B}"/>
          </ac:spMkLst>
        </pc:spChg>
        <pc:spChg chg="add del">
          <ac:chgData name="Роман Озеров" userId="82caeb7ca1bad160" providerId="LiveId" clId="{87E8EFBE-57AE-44CB-8876-305C7C620995}" dt="2023-11-21T11:15:10.773" v="707" actId="26606"/>
          <ac:spMkLst>
            <pc:docMk/>
            <pc:sldMk cId="1880428484" sldId="293"/>
            <ac:spMk id="9285" creationId="{4B030A0D-0DAD-4A99-89BB-419527D6A64B}"/>
          </ac:spMkLst>
        </pc:spChg>
        <pc:spChg chg="add">
          <ac:chgData name="Роман Озеров" userId="82caeb7ca1bad160" providerId="LiveId" clId="{87E8EFBE-57AE-44CB-8876-305C7C620995}" dt="2023-11-21T11:15:10.773" v="708" actId="26606"/>
          <ac:spMkLst>
            <pc:docMk/>
            <pc:sldMk cId="1880428484" sldId="293"/>
            <ac:spMk id="9287" creationId="{439BCA50-5C8B-4034-853C-B29176644ED3}"/>
          </ac:spMkLst>
        </pc:spChg>
        <pc:grpChg chg="add del">
          <ac:chgData name="Роман Озеров" userId="82caeb7ca1bad160" providerId="LiveId" clId="{87E8EFBE-57AE-44CB-8876-305C7C620995}" dt="2023-11-21T11:15:10.773" v="708" actId="26606"/>
          <ac:grpSpMkLst>
            <pc:docMk/>
            <pc:sldMk cId="1880428484" sldId="293"/>
            <ac:grpSpMk id="9266" creationId="{CB018903-3549-4A3B-A9DF-B26757CAA9C6}"/>
          </ac:grpSpMkLst>
        </pc:grpChg>
        <pc:grpChg chg="add del">
          <ac:chgData name="Роман Озеров" userId="82caeb7ca1bad160" providerId="LiveId" clId="{87E8EFBE-57AE-44CB-8876-305C7C620995}" dt="2023-11-21T11:14:55.762" v="703" actId="26606"/>
          <ac:grpSpMkLst>
            <pc:docMk/>
            <pc:sldMk cId="1880428484" sldId="293"/>
            <ac:grpSpMk id="9274" creationId="{3AF6A671-C637-4547-85F4-51B6D1881399}"/>
          </ac:grpSpMkLst>
        </pc:grpChg>
        <pc:grpChg chg="add del">
          <ac:chgData name="Роман Озеров" userId="82caeb7ca1bad160" providerId="LiveId" clId="{87E8EFBE-57AE-44CB-8876-305C7C620995}" dt="2023-11-21T11:15:05.397" v="705" actId="26606"/>
          <ac:grpSpMkLst>
            <pc:docMk/>
            <pc:sldMk cId="1880428484" sldId="293"/>
            <ac:grpSpMk id="9281" creationId="{CB018903-3549-4A3B-A9DF-B26757CAA9C6}"/>
          </ac:grpSpMkLst>
        </pc:grpChg>
        <pc:grpChg chg="add">
          <ac:chgData name="Роман Озеров" userId="82caeb7ca1bad160" providerId="LiveId" clId="{87E8EFBE-57AE-44CB-8876-305C7C620995}" dt="2023-11-21T11:15:10.773" v="708" actId="26606"/>
          <ac:grpSpMkLst>
            <pc:docMk/>
            <pc:sldMk cId="1880428484" sldId="293"/>
            <ac:grpSpMk id="9288" creationId="{CB018903-3549-4A3B-A9DF-B26757CAA9C6}"/>
          </ac:grpSpMkLst>
        </pc:grpChg>
        <pc:picChg chg="add mod ord">
          <ac:chgData name="Роман Озеров" userId="82caeb7ca1bad160" providerId="LiveId" clId="{87E8EFBE-57AE-44CB-8876-305C7C620995}" dt="2023-11-21T11:15:10.773" v="707" actId="26606"/>
          <ac:picMkLst>
            <pc:docMk/>
            <pc:sldMk cId="1880428484" sldId="293"/>
            <ac:picMk id="3" creationId="{587847C7-9397-EBB2-2E52-4A4D6CDAB05A}"/>
          </ac:picMkLst>
        </pc:picChg>
        <pc:picChg chg="add mod ord">
          <ac:chgData name="Роман Озеров" userId="82caeb7ca1bad160" providerId="LiveId" clId="{87E8EFBE-57AE-44CB-8876-305C7C620995}" dt="2023-11-21T11:15:10.773" v="707" actId="26606"/>
          <ac:picMkLst>
            <pc:docMk/>
            <pc:sldMk cId="1880428484" sldId="293"/>
            <ac:picMk id="9218" creationId="{AEFEAAEB-6013-3D34-E005-69F798D02CA4}"/>
          </ac:picMkLst>
        </pc:picChg>
        <pc:picChg chg="add del mod">
          <ac:chgData name="Роман Озеров" userId="82caeb7ca1bad160" providerId="LiveId" clId="{87E8EFBE-57AE-44CB-8876-305C7C620995}" dt="2023-11-21T11:14:01.428" v="684" actId="478"/>
          <ac:picMkLst>
            <pc:docMk/>
            <pc:sldMk cId="1880428484" sldId="293"/>
            <ac:picMk id="9220" creationId="{3BB7A8B3-3E57-5314-F05C-6B9195FD151B}"/>
          </ac:picMkLst>
        </pc:picChg>
        <pc:picChg chg="add mod ord">
          <ac:chgData name="Роман Озеров" userId="82caeb7ca1bad160" providerId="LiveId" clId="{87E8EFBE-57AE-44CB-8876-305C7C620995}" dt="2023-11-21T11:15:10.773" v="707" actId="26606"/>
          <ac:picMkLst>
            <pc:docMk/>
            <pc:sldMk cId="1880428484" sldId="293"/>
            <ac:picMk id="9222" creationId="{02382550-A513-30F6-2A94-C1FA94AF5C00}"/>
          </ac:picMkLst>
        </pc:picChg>
      </pc:sldChg>
      <pc:sldChg chg="addSp delSp modSp new mod setBg">
        <pc:chgData name="Роман Озеров" userId="82caeb7ca1bad160" providerId="LiveId" clId="{87E8EFBE-57AE-44CB-8876-305C7C620995}" dt="2023-11-19T06:03:34.756" v="613" actId="26606"/>
        <pc:sldMkLst>
          <pc:docMk/>
          <pc:sldMk cId="377564556" sldId="294"/>
        </pc:sldMkLst>
        <pc:spChg chg="mod">
          <ac:chgData name="Роман Озеров" userId="82caeb7ca1bad160" providerId="LiveId" clId="{87E8EFBE-57AE-44CB-8876-305C7C620995}" dt="2023-11-19T06:03:34.756" v="613" actId="26606"/>
          <ac:spMkLst>
            <pc:docMk/>
            <pc:sldMk cId="377564556" sldId="294"/>
            <ac:spMk id="2" creationId="{83858AEE-5FB5-1349-553A-F5A922F82A65}"/>
          </ac:spMkLst>
        </pc:spChg>
        <pc:spChg chg="mod">
          <ac:chgData name="Роман Озеров" userId="82caeb7ca1bad160" providerId="LiveId" clId="{87E8EFBE-57AE-44CB-8876-305C7C620995}" dt="2023-11-19T06:03:34.756" v="613" actId="26606"/>
          <ac:spMkLst>
            <pc:docMk/>
            <pc:sldMk cId="377564556" sldId="294"/>
            <ac:spMk id="3" creationId="{31419122-C2D1-75AD-4470-02511717064A}"/>
          </ac:spMkLst>
        </pc:spChg>
        <pc:spChg chg="add del">
          <ac:chgData name="Роман Озеров" userId="82caeb7ca1bad160" providerId="LiveId" clId="{87E8EFBE-57AE-44CB-8876-305C7C620995}" dt="2023-11-19T06:03:34.756" v="613" actId="26606"/>
          <ac:spMkLst>
            <pc:docMk/>
            <pc:sldMk cId="377564556" sldId="294"/>
            <ac:spMk id="9" creationId="{C0763A76-9F1C-4FC5-82B7-DD475DA461B2}"/>
          </ac:spMkLst>
        </pc:spChg>
        <pc:spChg chg="add del">
          <ac:chgData name="Роман Озеров" userId="82caeb7ca1bad160" providerId="LiveId" clId="{87E8EFBE-57AE-44CB-8876-305C7C620995}" dt="2023-11-19T06:03:34.756" v="613" actId="26606"/>
          <ac:spMkLst>
            <pc:docMk/>
            <pc:sldMk cId="377564556" sldId="294"/>
            <ac:spMk id="11" creationId="{E81BF4F6-F2CF-4984-9D14-D6966D92F99F}"/>
          </ac:spMkLst>
        </pc:spChg>
        <pc:spChg chg="add">
          <ac:chgData name="Роман Озеров" userId="82caeb7ca1bad160" providerId="LiveId" clId="{87E8EFBE-57AE-44CB-8876-305C7C620995}" dt="2023-11-19T06:03:34.756" v="613" actId="26606"/>
          <ac:spMkLst>
            <pc:docMk/>
            <pc:sldMk cId="377564556" sldId="294"/>
            <ac:spMk id="16" creationId="{F13C74B1-5B17-4795-BED0-7140497B445A}"/>
          </ac:spMkLst>
        </pc:spChg>
        <pc:spChg chg="add">
          <ac:chgData name="Роман Озеров" userId="82caeb7ca1bad160" providerId="LiveId" clId="{87E8EFBE-57AE-44CB-8876-305C7C620995}" dt="2023-11-19T06:03:34.756" v="613" actId="26606"/>
          <ac:spMkLst>
            <pc:docMk/>
            <pc:sldMk cId="377564556" sldId="294"/>
            <ac:spMk id="18" creationId="{D4974D33-8DC5-464E-8C6D-BE58F0669C17}"/>
          </ac:spMkLst>
        </pc:spChg>
        <pc:picChg chg="add mod">
          <ac:chgData name="Роман Озеров" userId="82caeb7ca1bad160" providerId="LiveId" clId="{87E8EFBE-57AE-44CB-8876-305C7C620995}" dt="2023-11-19T06:03:34.756" v="613" actId="26606"/>
          <ac:picMkLst>
            <pc:docMk/>
            <pc:sldMk cId="377564556" sldId="294"/>
            <ac:picMk id="4" creationId="{7BB61D0B-FDD1-8F3E-2463-D02AC6B1B87D}"/>
          </ac:picMkLst>
        </pc:picChg>
        <pc:picChg chg="add del mod">
          <ac:chgData name="Роман Озеров" userId="82caeb7ca1bad160" providerId="LiveId" clId="{87E8EFBE-57AE-44CB-8876-305C7C620995}" dt="2023-11-19T06:03:28.785" v="611" actId="478"/>
          <ac:picMkLst>
            <pc:docMk/>
            <pc:sldMk cId="377564556" sldId="294"/>
            <ac:picMk id="5" creationId="{A684E0CC-5CA2-B42A-9267-3C8B2D4509D3}"/>
          </ac:picMkLst>
        </pc:picChg>
      </pc:sldChg>
      <pc:sldChg chg="addSp delSp modSp new mod setBg">
        <pc:chgData name="Роман Озеров" userId="82caeb7ca1bad160" providerId="LiveId" clId="{87E8EFBE-57AE-44CB-8876-305C7C620995}" dt="2023-11-06T06:12:57.125" v="433" actId="20577"/>
        <pc:sldMkLst>
          <pc:docMk/>
          <pc:sldMk cId="1541053645" sldId="295"/>
        </pc:sldMkLst>
        <pc:spChg chg="mod">
          <ac:chgData name="Роман Озеров" userId="82caeb7ca1bad160" providerId="LiveId" clId="{87E8EFBE-57AE-44CB-8876-305C7C620995}" dt="2023-11-06T06:12:57.125" v="433" actId="20577"/>
          <ac:spMkLst>
            <pc:docMk/>
            <pc:sldMk cId="1541053645" sldId="295"/>
            <ac:spMk id="2" creationId="{04B26D14-5DB6-17F8-E8B9-E08875820D45}"/>
          </ac:spMkLst>
        </pc:spChg>
        <pc:spChg chg="del">
          <ac:chgData name="Роман Озеров" userId="82caeb7ca1bad160" providerId="LiveId" clId="{87E8EFBE-57AE-44CB-8876-305C7C620995}" dt="2023-11-06T06:12:47.564" v="416" actId="478"/>
          <ac:spMkLst>
            <pc:docMk/>
            <pc:sldMk cId="1541053645" sldId="295"/>
            <ac:spMk id="3" creationId="{295D0791-E5A0-F940-A6B1-6BE2D06E0D9B}"/>
          </ac:spMkLst>
        </pc:spChg>
        <pc:spChg chg="add">
          <ac:chgData name="Роман Озеров" userId="82caeb7ca1bad160" providerId="LiveId" clId="{87E8EFBE-57AE-44CB-8876-305C7C620995}" dt="2023-11-06T06:12:52.320" v="418" actId="26606"/>
          <ac:spMkLst>
            <pc:docMk/>
            <pc:sldMk cId="1541053645" sldId="295"/>
            <ac:spMk id="10247" creationId="{CABF4529-0B82-460D-AB8E-28AA07058FB8}"/>
          </ac:spMkLst>
        </pc:spChg>
        <pc:spChg chg="add">
          <ac:chgData name="Роман Озеров" userId="82caeb7ca1bad160" providerId="LiveId" clId="{87E8EFBE-57AE-44CB-8876-305C7C620995}" dt="2023-11-06T06:12:52.320" v="418" actId="26606"/>
          <ac:spMkLst>
            <pc:docMk/>
            <pc:sldMk cId="1541053645" sldId="295"/>
            <ac:spMk id="10249" creationId="{99413ED5-9ED4-4772-BCE4-2BCAE6B12E35}"/>
          </ac:spMkLst>
        </pc:spChg>
        <pc:spChg chg="add">
          <ac:chgData name="Роман Озеров" userId="82caeb7ca1bad160" providerId="LiveId" clId="{87E8EFBE-57AE-44CB-8876-305C7C620995}" dt="2023-11-06T06:12:52.320" v="418" actId="26606"/>
          <ac:spMkLst>
            <pc:docMk/>
            <pc:sldMk cId="1541053645" sldId="295"/>
            <ac:spMk id="10251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06T06:12:52.320" v="418" actId="26606"/>
          <ac:spMkLst>
            <pc:docMk/>
            <pc:sldMk cId="1541053645" sldId="295"/>
            <ac:spMk id="10253" creationId="{6CF143E5-57C3-46A3-91A2-EDAA7A8E6A75}"/>
          </ac:spMkLst>
        </pc:spChg>
        <pc:picChg chg="add mod">
          <ac:chgData name="Роман Озеров" userId="82caeb7ca1bad160" providerId="LiveId" clId="{87E8EFBE-57AE-44CB-8876-305C7C620995}" dt="2023-11-06T06:12:52.320" v="418" actId="26606"/>
          <ac:picMkLst>
            <pc:docMk/>
            <pc:sldMk cId="1541053645" sldId="295"/>
            <ac:picMk id="10242" creationId="{A9226068-6A7C-12CB-B72C-7A434129DFF0}"/>
          </ac:picMkLst>
        </pc:picChg>
      </pc:sldChg>
      <pc:sldChg chg="addSp delSp modSp mod addAnim modAnim">
        <pc:chgData name="Роман Озеров" userId="82caeb7ca1bad160" providerId="LiveId" clId="{87E8EFBE-57AE-44CB-8876-305C7C620995}" dt="2023-11-19T05:41:18.157" v="506" actId="962"/>
        <pc:sldMkLst>
          <pc:docMk/>
          <pc:sldMk cId="2002427" sldId="301"/>
        </pc:sldMkLst>
        <pc:spChg chg="mod">
          <ac:chgData name="Роман Озеров" userId="82caeb7ca1bad160" providerId="LiveId" clId="{87E8EFBE-57AE-44CB-8876-305C7C620995}" dt="2023-11-19T05:41:18.157" v="506" actId="962"/>
          <ac:spMkLst>
            <pc:docMk/>
            <pc:sldMk cId="2002427" sldId="301"/>
            <ac:spMk id="2" creationId="{2017811F-ABE1-AC25-7234-F794D51370AE}"/>
          </ac:spMkLst>
        </pc:spChg>
        <pc:spChg chg="del">
          <ac:chgData name="Роман Озеров" userId="82caeb7ca1bad160" providerId="LiveId" clId="{87E8EFBE-57AE-44CB-8876-305C7C620995}" dt="2023-11-19T05:41:06.539" v="500" actId="26606"/>
          <ac:spMkLst>
            <pc:docMk/>
            <pc:sldMk cId="2002427" sldId="301"/>
            <ac:spMk id="5137" creationId="{521C4EA8-6B83-4338-913D-D75D3C4F34D6}"/>
          </ac:spMkLst>
        </pc:spChg>
        <pc:spChg chg="del">
          <ac:chgData name="Роман Озеров" userId="82caeb7ca1bad160" providerId="LiveId" clId="{87E8EFBE-57AE-44CB-8876-305C7C620995}" dt="2023-11-19T05:41:06.539" v="500" actId="26606"/>
          <ac:spMkLst>
            <pc:docMk/>
            <pc:sldMk cId="2002427" sldId="301"/>
            <ac:spMk id="5140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19T05:41:06.539" v="500" actId="26606"/>
          <ac:spMkLst>
            <pc:docMk/>
            <pc:sldMk cId="2002427" sldId="301"/>
            <ac:spMk id="5145" creationId="{2EAA8ABB-E28C-4BD6-B2CD-376882E92173}"/>
          </ac:spMkLst>
        </pc:spChg>
        <pc:spChg chg="add">
          <ac:chgData name="Роман Озеров" userId="82caeb7ca1bad160" providerId="LiveId" clId="{87E8EFBE-57AE-44CB-8876-305C7C620995}" dt="2023-11-19T05:41:06.539" v="500" actId="26606"/>
          <ac:spMkLst>
            <pc:docMk/>
            <pc:sldMk cId="2002427" sldId="301"/>
            <ac:spMk id="5151" creationId="{04357C93-F0CB-4A1C-8F77-4E9063789819}"/>
          </ac:spMkLst>
        </pc:spChg>
        <pc:grpChg chg="del">
          <ac:chgData name="Роман Озеров" userId="82caeb7ca1bad160" providerId="LiveId" clId="{87E8EFBE-57AE-44CB-8876-305C7C620995}" dt="2023-11-19T05:41:06.539" v="500" actId="26606"/>
          <ac:grpSpMkLst>
            <pc:docMk/>
            <pc:sldMk cId="2002427" sldId="301"/>
            <ac:grpSpMk id="5138" creationId="{3AF6A671-C637-4547-85F4-51B6D1881399}"/>
          </ac:grpSpMkLst>
        </pc:grpChg>
        <pc:grpChg chg="add">
          <ac:chgData name="Роман Озеров" userId="82caeb7ca1bad160" providerId="LiveId" clId="{87E8EFBE-57AE-44CB-8876-305C7C620995}" dt="2023-11-19T05:41:06.539" v="500" actId="26606"/>
          <ac:grpSpMkLst>
            <pc:docMk/>
            <pc:sldMk cId="2002427" sldId="301"/>
            <ac:grpSpMk id="5147" creationId="{3AF6A671-C637-4547-85F4-51B6D1881399}"/>
          </ac:grpSpMkLst>
        </pc:grpChg>
        <pc:picChg chg="add mod">
          <ac:chgData name="Роман Озеров" userId="82caeb7ca1bad160" providerId="LiveId" clId="{87E8EFBE-57AE-44CB-8876-305C7C620995}" dt="2023-11-19T05:41:18.156" v="505" actId="27614"/>
          <ac:picMkLst>
            <pc:docMk/>
            <pc:sldMk cId="2002427" sldId="301"/>
            <ac:picMk id="3" creationId="{9205A293-5FB2-2D0D-1110-75647A846845}"/>
          </ac:picMkLst>
        </pc:picChg>
        <pc:picChg chg="mod">
          <ac:chgData name="Роман Озеров" userId="82caeb7ca1bad160" providerId="LiveId" clId="{87E8EFBE-57AE-44CB-8876-305C7C620995}" dt="2023-11-19T05:41:18.052" v="503" actId="27614"/>
          <ac:picMkLst>
            <pc:docMk/>
            <pc:sldMk cId="2002427" sldId="301"/>
            <ac:picMk id="5122" creationId="{05F4402E-0F14-A53A-294C-03D949F0FB87}"/>
          </ac:picMkLst>
        </pc:picChg>
        <pc:picChg chg="add del">
          <ac:chgData name="Роман Озеров" userId="82caeb7ca1bad160" providerId="LiveId" clId="{87E8EFBE-57AE-44CB-8876-305C7C620995}" dt="2023-11-19T05:40:41.731" v="497" actId="478"/>
          <ac:picMkLst>
            <pc:docMk/>
            <pc:sldMk cId="2002427" sldId="301"/>
            <ac:picMk id="5124" creationId="{57F98E1B-85FA-B801-0713-4332F5333A9A}"/>
          </ac:picMkLst>
        </pc:picChg>
      </pc:sldChg>
      <pc:sldChg chg="addSp delSp modSp mod addAnim modAnim">
        <pc:chgData name="Роман Озеров" userId="82caeb7ca1bad160" providerId="LiveId" clId="{87E8EFBE-57AE-44CB-8876-305C7C620995}" dt="2023-11-21T11:16:11.513" v="719" actId="962"/>
        <pc:sldMkLst>
          <pc:docMk/>
          <pc:sldMk cId="737221520" sldId="302"/>
        </pc:sldMkLst>
        <pc:spChg chg="mod">
          <ac:chgData name="Роман Озеров" userId="82caeb7ca1bad160" providerId="LiveId" clId="{87E8EFBE-57AE-44CB-8876-305C7C620995}" dt="2023-11-21T11:16:11.513" v="719" actId="962"/>
          <ac:spMkLst>
            <pc:docMk/>
            <pc:sldMk cId="737221520" sldId="302"/>
            <ac:spMk id="2" creationId="{100C367E-9CED-D132-7FD7-349FD94A0492}"/>
          </ac:spMkLst>
        </pc:spChg>
        <pc:spChg chg="del">
          <ac:chgData name="Роман Озеров" userId="82caeb7ca1bad160" providerId="LiveId" clId="{87E8EFBE-57AE-44CB-8876-305C7C620995}" dt="2023-11-21T11:15:56.114" v="715" actId="26606"/>
          <ac:spMkLst>
            <pc:docMk/>
            <pc:sldMk cId="737221520" sldId="302"/>
            <ac:spMk id="6170" creationId="{AE47195D-EC06-4298-8805-0F0D65997676}"/>
          </ac:spMkLst>
        </pc:spChg>
        <pc:spChg chg="del">
          <ac:chgData name="Роман Озеров" userId="82caeb7ca1bad160" providerId="LiveId" clId="{87E8EFBE-57AE-44CB-8876-305C7C620995}" dt="2023-11-21T11:15:56.114" v="715" actId="26606"/>
          <ac:spMkLst>
            <pc:docMk/>
            <pc:sldMk cId="737221520" sldId="302"/>
            <ac:spMk id="6172" creationId="{99413ED5-9ED4-4772-BCE4-2BCAE6B12E35}"/>
          </ac:spMkLst>
        </pc:spChg>
        <pc:spChg chg="del">
          <ac:chgData name="Роман Озеров" userId="82caeb7ca1bad160" providerId="LiveId" clId="{87E8EFBE-57AE-44CB-8876-305C7C620995}" dt="2023-11-21T11:15:56.114" v="715" actId="26606"/>
          <ac:spMkLst>
            <pc:docMk/>
            <pc:sldMk cId="737221520" sldId="302"/>
            <ac:spMk id="6174" creationId="{04357C93-F0CB-4A1C-8F77-4E9063789819}"/>
          </ac:spMkLst>
        </pc:spChg>
        <pc:spChg chg="del">
          <ac:chgData name="Роман Озеров" userId="82caeb7ca1bad160" providerId="LiveId" clId="{87E8EFBE-57AE-44CB-8876-305C7C620995}" dt="2023-11-21T11:15:56.114" v="715" actId="26606"/>
          <ac:spMkLst>
            <pc:docMk/>
            <pc:sldMk cId="737221520" sldId="302"/>
            <ac:spMk id="6176" creationId="{90F533E9-6690-41A8-A372-4C6C622D028D}"/>
          </ac:spMkLst>
        </pc:spChg>
        <pc:spChg chg="add">
          <ac:chgData name="Роман Озеров" userId="82caeb7ca1bad160" providerId="LiveId" clId="{87E8EFBE-57AE-44CB-8876-305C7C620995}" dt="2023-11-21T11:15:56.114" v="715" actId="26606"/>
          <ac:spMkLst>
            <pc:docMk/>
            <pc:sldMk cId="737221520" sldId="302"/>
            <ac:spMk id="6181" creationId="{9B7AD9F6-8CE7-4299-8FC6-328F4DCD3FF9}"/>
          </ac:spMkLst>
        </pc:spChg>
        <pc:spChg chg="add">
          <ac:chgData name="Роман Озеров" userId="82caeb7ca1bad160" providerId="LiveId" clId="{87E8EFBE-57AE-44CB-8876-305C7C620995}" dt="2023-11-21T11:15:56.114" v="715" actId="26606"/>
          <ac:spMkLst>
            <pc:docMk/>
            <pc:sldMk cId="737221520" sldId="302"/>
            <ac:spMk id="6183" creationId="{F49775AF-8896-43EE-92C6-83497D6DC56F}"/>
          </ac:spMkLst>
        </pc:spChg>
        <pc:picChg chg="del">
          <ac:chgData name="Роман Озеров" userId="82caeb7ca1bad160" providerId="LiveId" clId="{87E8EFBE-57AE-44CB-8876-305C7C620995}" dt="2023-11-19T06:06:11.412" v="627" actId="478"/>
          <ac:picMkLst>
            <pc:docMk/>
            <pc:sldMk cId="737221520" sldId="302"/>
            <ac:picMk id="3" creationId="{9A2C59A6-59B4-0BC2-2445-46BF36789DAB}"/>
          </ac:picMkLst>
        </pc:picChg>
        <pc:picChg chg="del">
          <ac:chgData name="Роман Озеров" userId="82caeb7ca1bad160" providerId="LiveId" clId="{87E8EFBE-57AE-44CB-8876-305C7C620995}" dt="2023-11-21T11:15:51.559" v="714" actId="478"/>
          <ac:picMkLst>
            <pc:docMk/>
            <pc:sldMk cId="737221520" sldId="302"/>
            <ac:picMk id="6146" creationId="{8728C8AF-FECB-9B30-555A-A3E4C5329679}"/>
          </ac:picMkLst>
        </pc:picChg>
        <pc:picChg chg="mod">
          <ac:chgData name="Роман Озеров" userId="82caeb7ca1bad160" providerId="LiveId" clId="{87E8EFBE-57AE-44CB-8876-305C7C620995}" dt="2023-11-21T11:16:11.513" v="718" actId="27614"/>
          <ac:picMkLst>
            <pc:docMk/>
            <pc:sldMk cId="737221520" sldId="302"/>
            <ac:picMk id="6148" creationId="{B5727A10-449D-35D5-125C-78289E2EFA8C}"/>
          </ac:picMkLst>
        </pc:picChg>
      </pc:sldChg>
      <pc:sldChg chg="modSp mod">
        <pc:chgData name="Роман Озеров" userId="82caeb7ca1bad160" providerId="LiveId" clId="{87E8EFBE-57AE-44CB-8876-305C7C620995}" dt="2023-11-19T06:09:09.722" v="674" actId="20577"/>
        <pc:sldMkLst>
          <pc:docMk/>
          <pc:sldMk cId="2925281071" sldId="304"/>
        </pc:sldMkLst>
        <pc:spChg chg="mod">
          <ac:chgData name="Роман Озеров" userId="82caeb7ca1bad160" providerId="LiveId" clId="{87E8EFBE-57AE-44CB-8876-305C7C620995}" dt="2023-11-19T06:09:09.722" v="674" actId="20577"/>
          <ac:spMkLst>
            <pc:docMk/>
            <pc:sldMk cId="2925281071" sldId="304"/>
            <ac:spMk id="3" creationId="{9E6A330B-C389-EB18-C963-2137A16F9BFD}"/>
          </ac:spMkLst>
        </pc:spChg>
      </pc:sldChg>
      <pc:sldChg chg="addSp delSp modSp new del mod setBg addAnim modAnim">
        <pc:chgData name="Роман Озеров" userId="82caeb7ca1bad160" providerId="LiveId" clId="{87E8EFBE-57AE-44CB-8876-305C7C620995}" dt="2023-11-19T06:06:20.812" v="628" actId="2696"/>
        <pc:sldMkLst>
          <pc:docMk/>
          <pc:sldMk cId="1229570209" sldId="306"/>
        </pc:sldMkLst>
        <pc:spChg chg="mod">
          <ac:chgData name="Роман Озеров" userId="82caeb7ca1bad160" providerId="LiveId" clId="{87E8EFBE-57AE-44CB-8876-305C7C620995}" dt="2023-11-19T05:45:13.390" v="534" actId="962"/>
          <ac:spMkLst>
            <pc:docMk/>
            <pc:sldMk cId="1229570209" sldId="306"/>
            <ac:spMk id="2" creationId="{448F889F-FEAD-0147-73A1-AD54AC1B6D69}"/>
          </ac:spMkLst>
        </pc:spChg>
        <pc:spChg chg="del">
          <ac:chgData name="Роман Озеров" userId="82caeb7ca1bad160" providerId="LiveId" clId="{87E8EFBE-57AE-44CB-8876-305C7C620995}" dt="2023-11-19T05:44:14.772" v="524" actId="478"/>
          <ac:spMkLst>
            <pc:docMk/>
            <pc:sldMk cId="1229570209" sldId="306"/>
            <ac:spMk id="3" creationId="{B8D654E9-2ED9-FA10-879D-425F69A4B5EB}"/>
          </ac:spMkLst>
        </pc:spChg>
        <pc:spChg chg="add">
          <ac:chgData name="Роман Озеров" userId="82caeb7ca1bad160" providerId="LiveId" clId="{87E8EFBE-57AE-44CB-8876-305C7C620995}" dt="2023-11-19T05:44:57.790" v="528" actId="26606"/>
          <ac:spMkLst>
            <pc:docMk/>
            <pc:sldMk cId="1229570209" sldId="306"/>
            <ac:spMk id="10" creationId="{71EC1228-8B00-4D31-8616-AAB846D68CEF}"/>
          </ac:spMkLst>
        </pc:spChg>
        <pc:spChg chg="add">
          <ac:chgData name="Роман Озеров" userId="82caeb7ca1bad160" providerId="LiveId" clId="{87E8EFBE-57AE-44CB-8876-305C7C620995}" dt="2023-11-19T05:44:57.790" v="528" actId="26606"/>
          <ac:spMkLst>
            <pc:docMk/>
            <pc:sldMk cId="1229570209" sldId="306"/>
            <ac:spMk id="12" creationId="{99413ED5-9ED4-4772-BCE4-2BCAE6B12E35}"/>
          </ac:spMkLst>
        </pc:spChg>
        <pc:spChg chg="add">
          <ac:chgData name="Роман Озеров" userId="82caeb7ca1bad160" providerId="LiveId" clId="{87E8EFBE-57AE-44CB-8876-305C7C620995}" dt="2023-11-19T05:44:57.790" v="528" actId="26606"/>
          <ac:spMkLst>
            <pc:docMk/>
            <pc:sldMk cId="1229570209" sldId="306"/>
            <ac:spMk id="14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19T05:44:57.790" v="528" actId="26606"/>
          <ac:spMkLst>
            <pc:docMk/>
            <pc:sldMk cId="1229570209" sldId="306"/>
            <ac:spMk id="16" creationId="{90F533E9-6690-41A8-A372-4C6C622D028D}"/>
          </ac:spMkLst>
        </pc:spChg>
        <pc:picChg chg="add mod">
          <ac:chgData name="Роман Озеров" userId="82caeb7ca1bad160" providerId="LiveId" clId="{87E8EFBE-57AE-44CB-8876-305C7C620995}" dt="2023-11-19T05:45:11.333" v="531" actId="27614"/>
          <ac:picMkLst>
            <pc:docMk/>
            <pc:sldMk cId="1229570209" sldId="306"/>
            <ac:picMk id="4" creationId="{FF9B5BFB-FC6E-BE1E-FE21-6B6B695D6379}"/>
          </ac:picMkLst>
        </pc:picChg>
        <pc:picChg chg="add mod">
          <ac:chgData name="Роман Озеров" userId="82caeb7ca1bad160" providerId="LiveId" clId="{87E8EFBE-57AE-44CB-8876-305C7C620995}" dt="2023-11-19T05:45:13.390" v="533" actId="27614"/>
          <ac:picMkLst>
            <pc:docMk/>
            <pc:sldMk cId="1229570209" sldId="306"/>
            <ac:picMk id="5" creationId="{EF221483-DD3F-E97D-39A6-A88DE09D6088}"/>
          </ac:picMkLst>
        </pc:picChg>
      </pc:sldChg>
      <pc:sldChg chg="addSp delSp modSp new mod setBg addAnim modAnim">
        <pc:chgData name="Роман Озеров" userId="82caeb7ca1bad160" providerId="LiveId" clId="{87E8EFBE-57AE-44CB-8876-305C7C620995}" dt="2023-11-19T06:08:24.692" v="658"/>
        <pc:sldMkLst>
          <pc:docMk/>
          <pc:sldMk cId="1831216844" sldId="306"/>
        </pc:sldMkLst>
        <pc:spChg chg="mod">
          <ac:chgData name="Роман Озеров" userId="82caeb7ca1bad160" providerId="LiveId" clId="{87E8EFBE-57AE-44CB-8876-305C7C620995}" dt="2023-11-19T06:08:20.899" v="657" actId="14100"/>
          <ac:spMkLst>
            <pc:docMk/>
            <pc:sldMk cId="1831216844" sldId="306"/>
            <ac:spMk id="2" creationId="{7AD13182-BE92-A2BD-788C-17928BA37183}"/>
          </ac:spMkLst>
        </pc:spChg>
        <pc:spChg chg="del">
          <ac:chgData name="Роман Озеров" userId="82caeb7ca1bad160" providerId="LiveId" clId="{87E8EFBE-57AE-44CB-8876-305C7C620995}" dt="2023-11-19T06:06:58.744" v="632" actId="478"/>
          <ac:spMkLst>
            <pc:docMk/>
            <pc:sldMk cId="1831216844" sldId="306"/>
            <ac:spMk id="3" creationId="{6A2300AC-B1F0-0F3E-2F9E-118DA49C7BCC}"/>
          </ac:spMkLst>
        </pc:spChg>
        <pc:spChg chg="add">
          <ac:chgData name="Роман Озеров" userId="82caeb7ca1bad160" providerId="LiveId" clId="{87E8EFBE-57AE-44CB-8876-305C7C620995}" dt="2023-11-19T06:08:11.289" v="651" actId="26606"/>
          <ac:spMkLst>
            <pc:docMk/>
            <pc:sldMk cId="1831216844" sldId="306"/>
            <ac:spMk id="10" creationId="{71EC1228-8B00-4D31-8616-AAB846D68CEF}"/>
          </ac:spMkLst>
        </pc:spChg>
        <pc:spChg chg="add">
          <ac:chgData name="Роман Озеров" userId="82caeb7ca1bad160" providerId="LiveId" clId="{87E8EFBE-57AE-44CB-8876-305C7C620995}" dt="2023-11-19T06:08:11.289" v="651" actId="26606"/>
          <ac:spMkLst>
            <pc:docMk/>
            <pc:sldMk cId="1831216844" sldId="306"/>
            <ac:spMk id="12" creationId="{99413ED5-9ED4-4772-BCE4-2BCAE6B12E35}"/>
          </ac:spMkLst>
        </pc:spChg>
        <pc:spChg chg="add">
          <ac:chgData name="Роман Озеров" userId="82caeb7ca1bad160" providerId="LiveId" clId="{87E8EFBE-57AE-44CB-8876-305C7C620995}" dt="2023-11-19T06:08:11.289" v="651" actId="26606"/>
          <ac:spMkLst>
            <pc:docMk/>
            <pc:sldMk cId="1831216844" sldId="306"/>
            <ac:spMk id="14" creationId="{04357C93-F0CB-4A1C-8F77-4E9063789819}"/>
          </ac:spMkLst>
        </pc:spChg>
        <pc:spChg chg="add">
          <ac:chgData name="Роман Озеров" userId="82caeb7ca1bad160" providerId="LiveId" clId="{87E8EFBE-57AE-44CB-8876-305C7C620995}" dt="2023-11-19T06:08:11.289" v="651" actId="26606"/>
          <ac:spMkLst>
            <pc:docMk/>
            <pc:sldMk cId="1831216844" sldId="306"/>
            <ac:spMk id="16" creationId="{90F533E9-6690-41A8-A372-4C6C622D028D}"/>
          </ac:spMkLst>
        </pc:spChg>
        <pc:picChg chg="add mod ord">
          <ac:chgData name="Роман Озеров" userId="82caeb7ca1bad160" providerId="LiveId" clId="{87E8EFBE-57AE-44CB-8876-305C7C620995}" dt="2023-11-19T06:08:11.289" v="651" actId="26606"/>
          <ac:picMkLst>
            <pc:docMk/>
            <pc:sldMk cId="1831216844" sldId="306"/>
            <ac:picMk id="4" creationId="{65643656-3458-5053-2FC3-7C43AE580474}"/>
          </ac:picMkLst>
        </pc:picChg>
        <pc:picChg chg="add mod">
          <ac:chgData name="Роман Озеров" userId="82caeb7ca1bad160" providerId="LiveId" clId="{87E8EFBE-57AE-44CB-8876-305C7C620995}" dt="2023-11-19T06:08:11.289" v="651" actId="26606"/>
          <ac:picMkLst>
            <pc:docMk/>
            <pc:sldMk cId="1831216844" sldId="306"/>
            <ac:picMk id="5" creationId="{807598DA-8AA8-921B-0DCC-1C79EA67C36B}"/>
          </ac:picMkLst>
        </pc:picChg>
      </pc:sldChg>
      <pc:sldChg chg="addSp delSp modSp mod addAnim delAnim">
        <pc:chgData name="Роман Озеров" userId="82caeb7ca1bad160" providerId="LiveId" clId="{87E8EFBE-57AE-44CB-8876-305C7C620995}" dt="2023-12-03T08:36:10.760" v="742" actId="26606"/>
        <pc:sldMkLst>
          <pc:docMk/>
          <pc:sldMk cId="2867601433" sldId="312"/>
        </pc:sldMkLst>
        <pc:spChg chg="mod ord">
          <ac:chgData name="Роман Озеров" userId="82caeb7ca1bad160" providerId="LiveId" clId="{87E8EFBE-57AE-44CB-8876-305C7C620995}" dt="2023-12-03T08:36:10.760" v="742" actId="26606"/>
          <ac:spMkLst>
            <pc:docMk/>
            <pc:sldMk cId="2867601433" sldId="312"/>
            <ac:spMk id="2" creationId="{32648963-F3B7-A577-F3D9-4BABF5707596}"/>
          </ac:spMkLst>
        </pc:spChg>
        <pc:spChg chg="add del">
          <ac:chgData name="Роман Озеров" userId="82caeb7ca1bad160" providerId="LiveId" clId="{87E8EFBE-57AE-44CB-8876-305C7C620995}" dt="2023-11-21T11:18:32.839" v="734" actId="26606"/>
          <ac:spMkLst>
            <pc:docMk/>
            <pc:sldMk cId="2867601433" sldId="312"/>
            <ac:spMk id="19" creationId="{A061BA2E-A388-41C5-B73A-B0FEB6B1029D}"/>
          </ac:spMkLst>
        </pc:spChg>
        <pc:spChg chg="add del">
          <ac:chgData name="Роман Озеров" userId="82caeb7ca1bad160" providerId="LiveId" clId="{87E8EFBE-57AE-44CB-8876-305C7C620995}" dt="2023-11-21T11:18:32.839" v="734" actId="26606"/>
          <ac:spMkLst>
            <pc:docMk/>
            <pc:sldMk cId="2867601433" sldId="312"/>
            <ac:spMk id="21" creationId="{76E192A2-3ED3-4081-8A86-A22B5114178F}"/>
          </ac:spMkLst>
        </pc:spChg>
        <pc:spChg chg="add del">
          <ac:chgData name="Роман Озеров" userId="82caeb7ca1bad160" providerId="LiveId" clId="{87E8EFBE-57AE-44CB-8876-305C7C620995}" dt="2023-11-21T11:18:32.839" v="734" actId="26606"/>
          <ac:spMkLst>
            <pc:docMk/>
            <pc:sldMk cId="2867601433" sldId="312"/>
            <ac:spMk id="23" creationId="{79F40191-0F44-4FD1-82CC-ACB507C14BE6}"/>
          </ac:spMkLst>
        </pc:spChg>
        <pc:spChg chg="add del">
          <ac:chgData name="Роман Озеров" userId="82caeb7ca1bad160" providerId="LiveId" clId="{87E8EFBE-57AE-44CB-8876-305C7C620995}" dt="2023-11-21T11:18:02.285" v="721" actId="26606"/>
          <ac:spMkLst>
            <pc:docMk/>
            <pc:sldMk cId="2867601433" sldId="312"/>
            <ac:spMk id="28" creationId="{4D4677D2-D5AC-4CF9-9EED-2B89D0A1C212}"/>
          </ac:spMkLst>
        </pc:spChg>
        <pc:spChg chg="add del">
          <ac:chgData name="Роман Озеров" userId="82caeb7ca1bad160" providerId="LiveId" clId="{87E8EFBE-57AE-44CB-8876-305C7C620995}" dt="2023-11-21T11:18:02.285" v="721" actId="26606"/>
          <ac:spMkLst>
            <pc:docMk/>
            <pc:sldMk cId="2867601433" sldId="312"/>
            <ac:spMk id="30" creationId="{AF695F69-7001-421E-98A8-E74156934A51}"/>
          </ac:spMkLst>
        </pc:spChg>
        <pc:spChg chg="add del">
          <ac:chgData name="Роман Озеров" userId="82caeb7ca1bad160" providerId="LiveId" clId="{87E8EFBE-57AE-44CB-8876-305C7C620995}" dt="2023-11-21T11:18:06.820" v="724" actId="26606"/>
          <ac:spMkLst>
            <pc:docMk/>
            <pc:sldMk cId="2867601433" sldId="312"/>
            <ac:spMk id="32" creationId="{586B4EF9-43BA-4655-A6FF-1D8E21574C95}"/>
          </ac:spMkLst>
        </pc:spChg>
        <pc:spChg chg="add del">
          <ac:chgData name="Роман Озеров" userId="82caeb7ca1bad160" providerId="LiveId" clId="{87E8EFBE-57AE-44CB-8876-305C7C620995}" dt="2023-11-21T11:18:06.820" v="724" actId="26606"/>
          <ac:spMkLst>
            <pc:docMk/>
            <pc:sldMk cId="2867601433" sldId="312"/>
            <ac:spMk id="33" creationId="{197C305C-0E98-44D5-A930-21F23CC52F93}"/>
          </ac:spMkLst>
        </pc:spChg>
        <pc:spChg chg="add del">
          <ac:chgData name="Роман Озеров" userId="82caeb7ca1bad160" providerId="LiveId" clId="{87E8EFBE-57AE-44CB-8876-305C7C620995}" dt="2023-11-21T11:18:06.820" v="724" actId="26606"/>
          <ac:spMkLst>
            <pc:docMk/>
            <pc:sldMk cId="2867601433" sldId="312"/>
            <ac:spMk id="34" creationId="{A3473CF9-37EB-43E7-89EF-D2D1C53D1DAC}"/>
          </ac:spMkLst>
        </pc:spChg>
        <pc:spChg chg="add del">
          <ac:chgData name="Роман Озеров" userId="82caeb7ca1bad160" providerId="LiveId" clId="{87E8EFBE-57AE-44CB-8876-305C7C620995}" dt="2023-11-21T11:18:13.747" v="726" actId="26606"/>
          <ac:spMkLst>
            <pc:docMk/>
            <pc:sldMk cId="2867601433" sldId="312"/>
            <ac:spMk id="36" creationId="{4D4677D2-D5AC-4CF9-9EED-2B89D0A1C212}"/>
          </ac:spMkLst>
        </pc:spChg>
        <pc:spChg chg="add del">
          <ac:chgData name="Роман Озеров" userId="82caeb7ca1bad160" providerId="LiveId" clId="{87E8EFBE-57AE-44CB-8876-305C7C620995}" dt="2023-11-21T11:18:13.747" v="726" actId="26606"/>
          <ac:spMkLst>
            <pc:docMk/>
            <pc:sldMk cId="2867601433" sldId="312"/>
            <ac:spMk id="37" creationId="{AF695F69-7001-421E-98A8-E74156934A51}"/>
          </ac:spMkLst>
        </pc:spChg>
        <pc:spChg chg="add del">
          <ac:chgData name="Роман Озеров" userId="82caeb7ca1bad160" providerId="LiveId" clId="{87E8EFBE-57AE-44CB-8876-305C7C620995}" dt="2023-11-21T11:18:17.427" v="728" actId="26606"/>
          <ac:spMkLst>
            <pc:docMk/>
            <pc:sldMk cId="2867601433" sldId="312"/>
            <ac:spMk id="39" creationId="{F0087D53-9295-4463-AAE4-D5C626046E9F}"/>
          </ac:spMkLst>
        </pc:spChg>
        <pc:spChg chg="add del">
          <ac:chgData name="Роман Озеров" userId="82caeb7ca1bad160" providerId="LiveId" clId="{87E8EFBE-57AE-44CB-8876-305C7C620995}" dt="2023-11-21T11:18:17.427" v="728" actId="26606"/>
          <ac:spMkLst>
            <pc:docMk/>
            <pc:sldMk cId="2867601433" sldId="312"/>
            <ac:spMk id="40" creationId="{D6A9C53F-5F90-40A5-8C85-5412D39C8C68}"/>
          </ac:spMkLst>
        </pc:spChg>
        <pc:spChg chg="add del">
          <ac:chgData name="Роман Озеров" userId="82caeb7ca1bad160" providerId="LiveId" clId="{87E8EFBE-57AE-44CB-8876-305C7C620995}" dt="2023-11-21T11:18:22.530" v="730" actId="26606"/>
          <ac:spMkLst>
            <pc:docMk/>
            <pc:sldMk cId="2867601433" sldId="312"/>
            <ac:spMk id="42" creationId="{F0EA7DC5-349C-4FAE-92E4-ED9C92FB51DB}"/>
          </ac:spMkLst>
        </pc:spChg>
        <pc:spChg chg="add del">
          <ac:chgData name="Роман Озеров" userId="82caeb7ca1bad160" providerId="LiveId" clId="{87E8EFBE-57AE-44CB-8876-305C7C620995}" dt="2023-11-21T11:18:32.834" v="733" actId="26606"/>
          <ac:spMkLst>
            <pc:docMk/>
            <pc:sldMk cId="2867601433" sldId="312"/>
            <ac:spMk id="46" creationId="{0DF69BD6-A832-49C4-B5FE-69CC90B74E47}"/>
          </ac:spMkLst>
        </pc:spChg>
        <pc:spChg chg="add del">
          <ac:chgData name="Роман Озеров" userId="82caeb7ca1bad160" providerId="LiveId" clId="{87E8EFBE-57AE-44CB-8876-305C7C620995}" dt="2023-12-03T08:34:50.823" v="737" actId="26606"/>
          <ac:spMkLst>
            <pc:docMk/>
            <pc:sldMk cId="2867601433" sldId="312"/>
            <ac:spMk id="51" creationId="{D0394FE2-BDDA-4ECE-B320-81AE19E90566}"/>
          </ac:spMkLst>
        </pc:spChg>
        <pc:spChg chg="add del">
          <ac:chgData name="Роман Озеров" userId="82caeb7ca1bad160" providerId="LiveId" clId="{87E8EFBE-57AE-44CB-8876-305C7C620995}" dt="2023-12-03T08:34:50.823" v="737" actId="26606"/>
          <ac:spMkLst>
            <pc:docMk/>
            <pc:sldMk cId="2867601433" sldId="312"/>
            <ac:spMk id="52" creationId="{0625AAC5-802A-4197-8804-2B78FF65CEE8}"/>
          </ac:spMkLst>
        </pc:spChg>
        <pc:spChg chg="add del">
          <ac:chgData name="Роман Озеров" userId="82caeb7ca1bad160" providerId="LiveId" clId="{87E8EFBE-57AE-44CB-8876-305C7C620995}" dt="2023-12-03T08:34:50.823" v="737" actId="26606"/>
          <ac:spMkLst>
            <pc:docMk/>
            <pc:sldMk cId="2867601433" sldId="312"/>
            <ac:spMk id="53" creationId="{A1B139DD-0E8D-42FA-9171-C5F001754A88}"/>
          </ac:spMkLst>
        </pc:spChg>
        <pc:spChg chg="add del">
          <ac:chgData name="Роман Озеров" userId="82caeb7ca1bad160" providerId="LiveId" clId="{87E8EFBE-57AE-44CB-8876-305C7C620995}" dt="2023-12-03T08:35:56.225" v="741" actId="26606"/>
          <ac:spMkLst>
            <pc:docMk/>
            <pc:sldMk cId="2867601433" sldId="312"/>
            <ac:spMk id="1031" creationId="{3B47FC9C-2ED3-4100-A4EF-E8CDFEE106C9}"/>
          </ac:spMkLst>
        </pc:spChg>
        <pc:spChg chg="add del">
          <ac:chgData name="Роман Озеров" userId="82caeb7ca1bad160" providerId="LiveId" clId="{87E8EFBE-57AE-44CB-8876-305C7C620995}" dt="2023-12-03T08:36:10.760" v="742" actId="26606"/>
          <ac:spMkLst>
            <pc:docMk/>
            <pc:sldMk cId="2867601433" sldId="312"/>
            <ac:spMk id="1036" creationId="{6753252F-4873-4F63-801D-CC719279A7D5}"/>
          </ac:spMkLst>
        </pc:spChg>
        <pc:spChg chg="add del">
          <ac:chgData name="Роман Озеров" userId="82caeb7ca1bad160" providerId="LiveId" clId="{87E8EFBE-57AE-44CB-8876-305C7C620995}" dt="2023-12-03T08:36:10.760" v="742" actId="26606"/>
          <ac:spMkLst>
            <pc:docMk/>
            <pc:sldMk cId="2867601433" sldId="312"/>
            <ac:spMk id="1038" creationId="{047C8CCB-F95D-4249-92DD-651249D3535A}"/>
          </ac:spMkLst>
        </pc:spChg>
        <pc:spChg chg="add">
          <ac:chgData name="Роман Озеров" userId="82caeb7ca1bad160" providerId="LiveId" clId="{87E8EFBE-57AE-44CB-8876-305C7C620995}" dt="2023-12-03T08:36:10.760" v="742" actId="26606"/>
          <ac:spMkLst>
            <pc:docMk/>
            <pc:sldMk cId="2867601433" sldId="312"/>
            <ac:spMk id="1043" creationId="{521C4EA8-6B83-4338-913D-D75D3C4F34D6}"/>
          </ac:spMkLst>
        </pc:spChg>
        <pc:spChg chg="add">
          <ac:chgData name="Роман Озеров" userId="82caeb7ca1bad160" providerId="LiveId" clId="{87E8EFBE-57AE-44CB-8876-305C7C620995}" dt="2023-12-03T08:36:10.760" v="742" actId="26606"/>
          <ac:spMkLst>
            <pc:docMk/>
            <pc:sldMk cId="2867601433" sldId="312"/>
            <ac:spMk id="1049" creationId="{04357C93-F0CB-4A1C-8F77-4E9063789819}"/>
          </ac:spMkLst>
        </pc:spChg>
        <pc:grpChg chg="add del">
          <ac:chgData name="Роман Озеров" userId="82caeb7ca1bad160" providerId="LiveId" clId="{87E8EFBE-57AE-44CB-8876-305C7C620995}" dt="2023-11-21T11:18:22.530" v="730" actId="26606"/>
          <ac:grpSpMkLst>
            <pc:docMk/>
            <pc:sldMk cId="2867601433" sldId="312"/>
            <ac:grpSpMk id="43" creationId="{F938B951-7EFC-40A2-B198-E73D39DFB3FC}"/>
          </ac:grpSpMkLst>
        </pc:grpChg>
        <pc:grpChg chg="add del">
          <ac:chgData name="Роман Озеров" userId="82caeb7ca1bad160" providerId="LiveId" clId="{87E8EFBE-57AE-44CB-8876-305C7C620995}" dt="2023-11-21T11:18:32.834" v="733" actId="26606"/>
          <ac:grpSpMkLst>
            <pc:docMk/>
            <pc:sldMk cId="2867601433" sldId="312"/>
            <ac:grpSpMk id="47" creationId="{CB018903-3549-4A3B-A9DF-B26757CAA9C6}"/>
          </ac:grpSpMkLst>
        </pc:grpChg>
        <pc:grpChg chg="add">
          <ac:chgData name="Роман Озеров" userId="82caeb7ca1bad160" providerId="LiveId" clId="{87E8EFBE-57AE-44CB-8876-305C7C620995}" dt="2023-12-03T08:36:10.760" v="742" actId="26606"/>
          <ac:grpSpMkLst>
            <pc:docMk/>
            <pc:sldMk cId="2867601433" sldId="312"/>
            <ac:grpSpMk id="1045" creationId="{3AF6A671-C637-4547-85F4-51B6D1881399}"/>
          </ac:grpSpMkLst>
        </pc:grpChg>
        <pc:picChg chg="del mod ord">
          <ac:chgData name="Роман Озеров" userId="82caeb7ca1bad160" providerId="LiveId" clId="{87E8EFBE-57AE-44CB-8876-305C7C620995}" dt="2023-12-03T08:35:42.788" v="738" actId="478"/>
          <ac:picMkLst>
            <pc:docMk/>
            <pc:sldMk cId="2867601433" sldId="312"/>
            <ac:picMk id="4" creationId="{5285B5E3-5559-8A01-4AB5-C08601AD30D5}"/>
          </ac:picMkLst>
        </pc:picChg>
        <pc:picChg chg="del mod ord">
          <ac:chgData name="Роман Озеров" userId="82caeb7ca1bad160" providerId="LiveId" clId="{87E8EFBE-57AE-44CB-8876-305C7C620995}" dt="2023-12-03T08:34:34.202" v="735" actId="478"/>
          <ac:picMkLst>
            <pc:docMk/>
            <pc:sldMk cId="2867601433" sldId="312"/>
            <ac:picMk id="5" creationId="{CDD7E21D-B934-E17F-EA59-F5A3562B0B6E}"/>
          </ac:picMkLst>
        </pc:picChg>
        <pc:picChg chg="add mod">
          <ac:chgData name="Роман Озеров" userId="82caeb7ca1bad160" providerId="LiveId" clId="{87E8EFBE-57AE-44CB-8876-305C7C620995}" dt="2023-12-03T08:36:10.760" v="742" actId="26606"/>
          <ac:picMkLst>
            <pc:docMk/>
            <pc:sldMk cId="2867601433" sldId="312"/>
            <ac:picMk id="1026" creationId="{4AF70075-21CE-5FD1-126B-11A941D97C04}"/>
          </ac:picMkLst>
        </pc:picChg>
        <pc:picChg chg="add mod">
          <ac:chgData name="Роман Озеров" userId="82caeb7ca1bad160" providerId="LiveId" clId="{87E8EFBE-57AE-44CB-8876-305C7C620995}" dt="2023-12-03T08:36:10.760" v="742" actId="26606"/>
          <ac:picMkLst>
            <pc:docMk/>
            <pc:sldMk cId="2867601433" sldId="312"/>
            <ac:picMk id="1028" creationId="{C1F957E9-9CB5-718B-63E8-B357CD4D9018}"/>
          </ac:picMkLst>
        </pc:picChg>
      </pc:sldChg>
    </pc:docChg>
  </pc:docChgLst>
  <pc:docChgLst>
    <pc:chgData name="Роман Озеров" userId="82caeb7ca1bad160" providerId="LiveId" clId="{8F040A6D-4B54-4DF3-8CE5-3E4C6AF24AB6}"/>
    <pc:docChg chg="custSel modSld">
      <pc:chgData name="Роман Озеров" userId="82caeb7ca1bad160" providerId="LiveId" clId="{8F040A6D-4B54-4DF3-8CE5-3E4C6AF24AB6}" dt="2023-12-03T09:55:20.422" v="1" actId="26606"/>
      <pc:docMkLst>
        <pc:docMk/>
      </pc:docMkLst>
      <pc:sldChg chg="addSp delSp modSp mod">
        <pc:chgData name="Роман Озеров" userId="82caeb7ca1bad160" providerId="LiveId" clId="{8F040A6D-4B54-4DF3-8CE5-3E4C6AF24AB6}" dt="2023-12-03T09:55:20.422" v="1" actId="26606"/>
        <pc:sldMkLst>
          <pc:docMk/>
          <pc:sldMk cId="2843686283" sldId="313"/>
        </pc:sldMkLst>
        <pc:spChg chg="mod">
          <ac:chgData name="Роман Озеров" userId="82caeb7ca1bad160" providerId="LiveId" clId="{8F040A6D-4B54-4DF3-8CE5-3E4C6AF24AB6}" dt="2023-12-03T09:55:20.422" v="1" actId="26606"/>
          <ac:spMkLst>
            <pc:docMk/>
            <pc:sldMk cId="2843686283" sldId="313"/>
            <ac:spMk id="2" creationId="{5CF6D75E-6731-2C69-DA05-A7596EAC525C}"/>
          </ac:spMkLst>
        </pc:spChg>
        <pc:spChg chg="del">
          <ac:chgData name="Роман Озеров" userId="82caeb7ca1bad160" providerId="LiveId" clId="{8F040A6D-4B54-4DF3-8CE5-3E4C6AF24AB6}" dt="2023-12-03T09:55:20.422" v="1" actId="26606"/>
          <ac:spMkLst>
            <pc:docMk/>
            <pc:sldMk cId="2843686283" sldId="313"/>
            <ac:spMk id="3" creationId="{776947DF-7655-2780-5E34-D0989341E66D}"/>
          </ac:spMkLst>
        </pc:spChg>
        <pc:spChg chg="del">
          <ac:chgData name="Роман Озеров" userId="82caeb7ca1bad160" providerId="LiveId" clId="{8F040A6D-4B54-4DF3-8CE5-3E4C6AF24AB6}" dt="2023-12-03T09:55:20.422" v="1" actId="26606"/>
          <ac:spMkLst>
            <pc:docMk/>
            <pc:sldMk cId="2843686283" sldId="313"/>
            <ac:spMk id="22" creationId="{04812C46-200A-4DEB-A05E-3ED6C68C2387}"/>
          </ac:spMkLst>
        </pc:spChg>
        <pc:spChg chg="del">
          <ac:chgData name="Роман Озеров" userId="82caeb7ca1bad160" providerId="LiveId" clId="{8F040A6D-4B54-4DF3-8CE5-3E4C6AF24AB6}" dt="2023-12-03T09:55:20.422" v="1" actId="26606"/>
          <ac:spMkLst>
            <pc:docMk/>
            <pc:sldMk cId="2843686283" sldId="313"/>
            <ac:spMk id="24" creationId="{D1EA859B-E555-4109-94F3-6700E046E008}"/>
          </ac:spMkLst>
        </pc:spChg>
        <pc:spChg chg="add">
          <ac:chgData name="Роман Озеров" userId="82caeb7ca1bad160" providerId="LiveId" clId="{8F040A6D-4B54-4DF3-8CE5-3E4C6AF24AB6}" dt="2023-12-03T09:55:20.422" v="1" actId="26606"/>
          <ac:spMkLst>
            <pc:docMk/>
            <pc:sldMk cId="2843686283" sldId="313"/>
            <ac:spMk id="30" creationId="{7DA1F35B-C8F7-4A5A-9339-7DA4D785B300}"/>
          </ac:spMkLst>
        </pc:spChg>
        <pc:spChg chg="add">
          <ac:chgData name="Роман Озеров" userId="82caeb7ca1bad160" providerId="LiveId" clId="{8F040A6D-4B54-4DF3-8CE5-3E4C6AF24AB6}" dt="2023-12-03T09:55:20.422" v="1" actId="26606"/>
          <ac:spMkLst>
            <pc:docMk/>
            <pc:sldMk cId="2843686283" sldId="313"/>
            <ac:spMk id="32" creationId="{B2D4AD41-40DA-4A81-92F5-B6E3BA1ED82A}"/>
          </ac:spMkLst>
        </pc:spChg>
        <pc:graphicFrameChg chg="add">
          <ac:chgData name="Роман Озеров" userId="82caeb7ca1bad160" providerId="LiveId" clId="{8F040A6D-4B54-4DF3-8CE5-3E4C6AF24AB6}" dt="2023-12-03T09:55:20.422" v="1" actId="26606"/>
          <ac:graphicFrameMkLst>
            <pc:docMk/>
            <pc:sldMk cId="2843686283" sldId="313"/>
            <ac:graphicFrameMk id="26" creationId="{57180C27-F7F7-96AC-FD32-907EA58801AF}"/>
          </ac:graphicFrameMkLst>
        </pc:graphicFrameChg>
        <pc:picChg chg="del">
          <ac:chgData name="Роман Озеров" userId="82caeb7ca1bad160" providerId="LiveId" clId="{8F040A6D-4B54-4DF3-8CE5-3E4C6AF24AB6}" dt="2023-12-03T09:55:00.186" v="0" actId="478"/>
          <ac:picMkLst>
            <pc:docMk/>
            <pc:sldMk cId="2843686283" sldId="313"/>
            <ac:picMk id="6" creationId="{FCAE0397-EEF7-7904-9A8C-24CEA2D8A6B7}"/>
          </ac:picMkLst>
        </pc:picChg>
      </pc:sldChg>
    </pc:docChg>
  </pc:docChgLst>
  <pc:docChgLst>
    <pc:chgData name="Роман Озеров" userId="82caeb7ca1bad160" providerId="LiveId" clId="{6D7BD8AB-9A27-49AC-991E-118388D08AC7}"/>
    <pc:docChg chg="undo custSel delSld modSld modSection">
      <pc:chgData name="Роман Озеров" userId="82caeb7ca1bad160" providerId="LiveId" clId="{6D7BD8AB-9A27-49AC-991E-118388D08AC7}" dt="2023-12-03T09:47:11.328" v="30" actId="26606"/>
      <pc:docMkLst>
        <pc:docMk/>
      </pc:docMkLst>
      <pc:sldChg chg="del">
        <pc:chgData name="Роман Озеров" userId="82caeb7ca1bad160" providerId="LiveId" clId="{6D7BD8AB-9A27-49AC-991E-118388D08AC7}" dt="2023-12-03T09:44:22.865" v="0" actId="2696"/>
        <pc:sldMkLst>
          <pc:docMk/>
          <pc:sldMk cId="0" sldId="266"/>
        </pc:sldMkLst>
      </pc:sldChg>
      <pc:sldChg chg="addSp delSp mod">
        <pc:chgData name="Роман Озеров" userId="82caeb7ca1bad160" providerId="LiveId" clId="{6D7BD8AB-9A27-49AC-991E-118388D08AC7}" dt="2023-12-03T09:45:26.741" v="6" actId="478"/>
        <pc:sldMkLst>
          <pc:docMk/>
          <pc:sldMk cId="0" sldId="271"/>
        </pc:sldMkLst>
        <pc:picChg chg="add del">
          <ac:chgData name="Роман Озеров" userId="82caeb7ca1bad160" providerId="LiveId" clId="{6D7BD8AB-9A27-49AC-991E-118388D08AC7}" dt="2023-12-03T09:45:26.741" v="6" actId="478"/>
          <ac:picMkLst>
            <pc:docMk/>
            <pc:sldMk cId="0" sldId="271"/>
            <ac:picMk id="2121995349" creationId="{B0586A33-7F90-5F8B-8767-A051729FFD46}"/>
          </ac:picMkLst>
        </pc:picChg>
      </pc:sldChg>
      <pc:sldChg chg="addSp delSp modSp mod">
        <pc:chgData name="Роман Озеров" userId="82caeb7ca1bad160" providerId="LiveId" clId="{6D7BD8AB-9A27-49AC-991E-118388D08AC7}" dt="2023-12-03T09:46:11.002" v="14" actId="26606"/>
        <pc:sldMkLst>
          <pc:docMk/>
          <pc:sldMk cId="0" sldId="274"/>
        </pc:sldMkLst>
        <pc:spChg chg="mod">
          <ac:chgData name="Роман Озеров" userId="82caeb7ca1bad160" providerId="LiveId" clId="{6D7BD8AB-9A27-49AC-991E-118388D08AC7}" dt="2023-12-03T09:46:11.002" v="14" actId="26606"/>
          <ac:spMkLst>
            <pc:docMk/>
            <pc:sldMk cId="0" sldId="274"/>
            <ac:spMk id="210148689" creationId="{00000000-0000-0000-0000-000000000000}"/>
          </ac:spMkLst>
        </pc:spChg>
        <pc:spChg chg="mod">
          <ac:chgData name="Роман Озеров" userId="82caeb7ca1bad160" providerId="LiveId" clId="{6D7BD8AB-9A27-49AC-991E-118388D08AC7}" dt="2023-12-03T09:46:11.002" v="14" actId="26606"/>
          <ac:spMkLst>
            <pc:docMk/>
            <pc:sldMk cId="0" sldId="274"/>
            <ac:spMk id="1824030142" creationId="{00000000-0000-0000-0000-000000000000}"/>
          </ac:spMkLst>
        </pc:spChg>
        <pc:spChg chg="del">
          <ac:chgData name="Роман Озеров" userId="82caeb7ca1bad160" providerId="LiveId" clId="{6D7BD8AB-9A27-49AC-991E-118388D08AC7}" dt="2023-12-03T09:46:11.002" v="14" actId="26606"/>
          <ac:spMkLst>
            <pc:docMk/>
            <pc:sldMk cId="0" sldId="274"/>
            <ac:spMk id="1824030147" creationId="{F13C74B1-5B17-4795-BED0-7140497B445A}"/>
          </ac:spMkLst>
        </pc:spChg>
        <pc:spChg chg="del">
          <ac:chgData name="Роман Озеров" userId="82caeb7ca1bad160" providerId="LiveId" clId="{6D7BD8AB-9A27-49AC-991E-118388D08AC7}" dt="2023-12-03T09:46:11.002" v="14" actId="26606"/>
          <ac:spMkLst>
            <pc:docMk/>
            <pc:sldMk cId="0" sldId="274"/>
            <ac:spMk id="1824030149" creationId="{D4974D33-8DC5-464E-8C6D-BE58F0669C17}"/>
          </ac:spMkLst>
        </pc:spChg>
        <pc:spChg chg="add">
          <ac:chgData name="Роман Озеров" userId="82caeb7ca1bad160" providerId="LiveId" clId="{6D7BD8AB-9A27-49AC-991E-118388D08AC7}" dt="2023-12-03T09:46:11.002" v="14" actId="26606"/>
          <ac:spMkLst>
            <pc:docMk/>
            <pc:sldMk cId="0" sldId="274"/>
            <ac:spMk id="1824030154" creationId="{907EF6B7-1338-4443-8C46-6A318D952DFD}"/>
          </ac:spMkLst>
        </pc:spChg>
        <pc:spChg chg="add">
          <ac:chgData name="Роман Озеров" userId="82caeb7ca1bad160" providerId="LiveId" clId="{6D7BD8AB-9A27-49AC-991E-118388D08AC7}" dt="2023-12-03T09:46:11.002" v="14" actId="26606"/>
          <ac:spMkLst>
            <pc:docMk/>
            <pc:sldMk cId="0" sldId="274"/>
            <ac:spMk id="1824030156" creationId="{DAAE4CDD-124C-4DCF-9584-B6033B545DD5}"/>
          </ac:spMkLst>
        </pc:spChg>
        <pc:spChg chg="add">
          <ac:chgData name="Роман Озеров" userId="82caeb7ca1bad160" providerId="LiveId" clId="{6D7BD8AB-9A27-49AC-991E-118388D08AC7}" dt="2023-12-03T09:46:11.002" v="14" actId="26606"/>
          <ac:spMkLst>
            <pc:docMk/>
            <pc:sldMk cId="0" sldId="274"/>
            <ac:spMk id="1824030158" creationId="{081E4A58-353D-44AE-B2FC-2A74E2E400F7}"/>
          </ac:spMkLst>
        </pc:spChg>
        <pc:picChg chg="del">
          <ac:chgData name="Роман Озеров" userId="82caeb7ca1bad160" providerId="LiveId" clId="{6D7BD8AB-9A27-49AC-991E-118388D08AC7}" dt="2023-12-03T09:45:59.678" v="13" actId="478"/>
          <ac:picMkLst>
            <pc:docMk/>
            <pc:sldMk cId="0" sldId="274"/>
            <ac:picMk id="210148672" creationId="{748705EF-E99F-3448-AB94-C53ED3B233C4}"/>
          </ac:picMkLst>
        </pc:picChg>
      </pc:sldChg>
      <pc:sldChg chg="addSp delSp modSp mod">
        <pc:chgData name="Роман Озеров" userId="82caeb7ca1bad160" providerId="LiveId" clId="{6D7BD8AB-9A27-49AC-991E-118388D08AC7}" dt="2023-12-03T09:47:11.328" v="30" actId="26606"/>
        <pc:sldMkLst>
          <pc:docMk/>
          <pc:sldMk cId="895810335" sldId="289"/>
        </pc:sldMkLst>
        <pc:spChg chg="mod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2" creationId="{CB9A980E-394B-2090-554F-C2DB0F0181FC}"/>
          </ac:spMkLst>
        </pc:spChg>
        <pc:spChg chg="add del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5148" creationId="{F29C2C85-1492-463C-B805-3FD3FCE93360}"/>
          </ac:spMkLst>
        </pc:spChg>
        <pc:spChg chg="add del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5152" creationId="{8ED94938-268E-4C0A-A08A-B3980C78BAEB}"/>
          </ac:spMkLst>
        </pc:spChg>
        <pc:spChg chg="add del">
          <ac:chgData name="Роман Озеров" userId="82caeb7ca1bad160" providerId="LiveId" clId="{6D7BD8AB-9A27-49AC-991E-118388D08AC7}" dt="2023-12-03T09:47:11.314" v="29" actId="26606"/>
          <ac:spMkLst>
            <pc:docMk/>
            <pc:sldMk cId="895810335" sldId="289"/>
            <ac:spMk id="5157" creationId="{ECC07320-C2CA-4E29-8481-9D9E143C7788}"/>
          </ac:spMkLst>
        </pc:spChg>
        <pc:spChg chg="add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5159" creationId="{F227E5B6-9132-43CA-B503-37A18562ADF2}"/>
          </ac:spMkLst>
        </pc:spChg>
        <pc:spChg chg="add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5160" creationId="{B9651FA3-B4A1-4E98-9B71-4CF82087794D}"/>
          </ac:spMkLst>
        </pc:spChg>
        <pc:spChg chg="add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5161" creationId="{D2929CB1-0E3C-4B2D-ADC5-0154FB33BA44}"/>
          </ac:spMkLst>
        </pc:spChg>
        <pc:spChg chg="add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5163" creationId="{658970D8-8D1D-4B5C-894B-E871CC86543D}"/>
          </ac:spMkLst>
        </pc:spChg>
        <pc:spChg chg="add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5165" creationId="{03C2051E-A88D-48E5-BACF-AAED17892722}"/>
          </ac:spMkLst>
        </pc:spChg>
        <pc:spChg chg="add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5167" creationId="{5F2F0C84-BE8C-4DC2-A6D3-30349A801D5C}"/>
          </ac:spMkLst>
        </pc:spChg>
        <pc:spChg chg="add">
          <ac:chgData name="Роман Озеров" userId="82caeb7ca1bad160" providerId="LiveId" clId="{6D7BD8AB-9A27-49AC-991E-118388D08AC7}" dt="2023-12-03T09:47:11.328" v="30" actId="26606"/>
          <ac:spMkLst>
            <pc:docMk/>
            <pc:sldMk cId="895810335" sldId="289"/>
            <ac:spMk id="5169" creationId="{7821A508-2985-4905-874A-527429BAABFA}"/>
          </ac:spMkLst>
        </pc:spChg>
        <pc:grpChg chg="add del">
          <ac:chgData name="Роман Озеров" userId="82caeb7ca1bad160" providerId="LiveId" clId="{6D7BD8AB-9A27-49AC-991E-118388D08AC7}" dt="2023-12-03T09:47:11.328" v="30" actId="26606"/>
          <ac:grpSpMkLst>
            <pc:docMk/>
            <pc:sldMk cId="895810335" sldId="289"/>
            <ac:grpSpMk id="5149" creationId="{B83D307E-DF68-43F8-97CE-0AAE950A7129}"/>
          </ac:grpSpMkLst>
        </pc:grpChg>
        <pc:picChg chg="mod">
          <ac:chgData name="Роман Озеров" userId="82caeb7ca1bad160" providerId="LiveId" clId="{6D7BD8AB-9A27-49AC-991E-118388D08AC7}" dt="2023-12-03T09:47:11.328" v="30" actId="26606"/>
          <ac:picMkLst>
            <pc:docMk/>
            <pc:sldMk cId="895810335" sldId="289"/>
            <ac:picMk id="5122" creationId="{1E5BACE9-F880-E594-1FE3-D84AE2D68F17}"/>
          </ac:picMkLst>
        </pc:picChg>
        <pc:picChg chg="del">
          <ac:chgData name="Роман Озеров" userId="82caeb7ca1bad160" providerId="LiveId" clId="{6D7BD8AB-9A27-49AC-991E-118388D08AC7}" dt="2023-12-03T09:47:00.270" v="27" actId="478"/>
          <ac:picMkLst>
            <pc:docMk/>
            <pc:sldMk cId="895810335" sldId="289"/>
            <ac:picMk id="5128" creationId="{EA6E8403-B5F0-F59C-D441-268C17EDAF8C}"/>
          </ac:picMkLst>
        </pc:picChg>
      </pc:sldChg>
      <pc:sldChg chg="addSp delSp modSp mod addAnim modAnim">
        <pc:chgData name="Роман Озеров" userId="82caeb7ca1bad160" providerId="LiveId" clId="{6D7BD8AB-9A27-49AC-991E-118388D08AC7}" dt="2023-12-03T09:45:58.427" v="12" actId="27614"/>
        <pc:sldMkLst>
          <pc:docMk/>
          <pc:sldMk cId="140773229" sldId="291"/>
        </pc:sldMkLst>
        <pc:spChg chg="mod">
          <ac:chgData name="Роман Озеров" userId="82caeb7ca1bad160" providerId="LiveId" clId="{6D7BD8AB-9A27-49AC-991E-118388D08AC7}" dt="2023-12-03T09:45:51.459" v="9" actId="26606"/>
          <ac:spMkLst>
            <pc:docMk/>
            <pc:sldMk cId="140773229" sldId="291"/>
            <ac:spMk id="2" creationId="{88310864-D976-ED92-1CDB-72728AFCA223}"/>
          </ac:spMkLst>
        </pc:spChg>
        <pc:spChg chg="add del mod">
          <ac:chgData name="Роман Озеров" userId="82caeb7ca1bad160" providerId="LiveId" clId="{6D7BD8AB-9A27-49AC-991E-118388D08AC7}" dt="2023-12-03T09:45:45.582" v="8" actId="478"/>
          <ac:spMkLst>
            <pc:docMk/>
            <pc:sldMk cId="140773229" sldId="291"/>
            <ac:spMk id="3" creationId="{0E03D3B7-EF4D-21B0-CCB0-515E36E254FD}"/>
          </ac:spMkLst>
        </pc:spChg>
        <pc:spChg chg="del">
          <ac:chgData name="Роман Озеров" userId="82caeb7ca1bad160" providerId="LiveId" clId="{6D7BD8AB-9A27-49AC-991E-118388D08AC7}" dt="2023-12-03T09:45:51.459" v="9" actId="26606"/>
          <ac:spMkLst>
            <pc:docMk/>
            <pc:sldMk cId="140773229" sldId="291"/>
            <ac:spMk id="7177" creationId="{AE47195D-EC06-4298-8805-0F0D65997676}"/>
          </ac:spMkLst>
        </pc:spChg>
        <pc:spChg chg="del">
          <ac:chgData name="Роман Озеров" userId="82caeb7ca1bad160" providerId="LiveId" clId="{6D7BD8AB-9A27-49AC-991E-118388D08AC7}" dt="2023-12-03T09:45:51.459" v="9" actId="26606"/>
          <ac:spMkLst>
            <pc:docMk/>
            <pc:sldMk cId="140773229" sldId="291"/>
            <ac:spMk id="7179" creationId="{99413ED5-9ED4-4772-BCE4-2BCAE6B12E35}"/>
          </ac:spMkLst>
        </pc:spChg>
        <pc:spChg chg="del">
          <ac:chgData name="Роман Озеров" userId="82caeb7ca1bad160" providerId="LiveId" clId="{6D7BD8AB-9A27-49AC-991E-118388D08AC7}" dt="2023-12-03T09:45:51.459" v="9" actId="26606"/>
          <ac:spMkLst>
            <pc:docMk/>
            <pc:sldMk cId="140773229" sldId="291"/>
            <ac:spMk id="7181" creationId="{04357C93-F0CB-4A1C-8F77-4E9063789819}"/>
          </ac:spMkLst>
        </pc:spChg>
        <pc:spChg chg="del">
          <ac:chgData name="Роман Озеров" userId="82caeb7ca1bad160" providerId="LiveId" clId="{6D7BD8AB-9A27-49AC-991E-118388D08AC7}" dt="2023-12-03T09:45:51.459" v="9" actId="26606"/>
          <ac:spMkLst>
            <pc:docMk/>
            <pc:sldMk cId="140773229" sldId="291"/>
            <ac:spMk id="7183" creationId="{90F533E9-6690-41A8-A372-4C6C622D028D}"/>
          </ac:spMkLst>
        </pc:spChg>
        <pc:spChg chg="add">
          <ac:chgData name="Роман Озеров" userId="82caeb7ca1bad160" providerId="LiveId" clId="{6D7BD8AB-9A27-49AC-991E-118388D08AC7}" dt="2023-12-03T09:45:51.459" v="9" actId="26606"/>
          <ac:spMkLst>
            <pc:docMk/>
            <pc:sldMk cId="140773229" sldId="291"/>
            <ac:spMk id="7188" creationId="{9B7AD9F6-8CE7-4299-8FC6-328F4DCD3FF9}"/>
          </ac:spMkLst>
        </pc:spChg>
        <pc:spChg chg="add">
          <ac:chgData name="Роман Озеров" userId="82caeb7ca1bad160" providerId="LiveId" clId="{6D7BD8AB-9A27-49AC-991E-118388D08AC7}" dt="2023-12-03T09:45:51.459" v="9" actId="26606"/>
          <ac:spMkLst>
            <pc:docMk/>
            <pc:sldMk cId="140773229" sldId="291"/>
            <ac:spMk id="7190" creationId="{F49775AF-8896-43EE-92C6-83497D6DC56F}"/>
          </ac:spMkLst>
        </pc:spChg>
        <pc:picChg chg="del">
          <ac:chgData name="Роман Озеров" userId="82caeb7ca1bad160" providerId="LiveId" clId="{6D7BD8AB-9A27-49AC-991E-118388D08AC7}" dt="2023-12-03T09:45:42.404" v="7" actId="478"/>
          <ac:picMkLst>
            <pc:docMk/>
            <pc:sldMk cId="140773229" sldId="291"/>
            <ac:picMk id="7170" creationId="{F1AA57F9-6553-4F97-CAFF-8BF8F590176C}"/>
          </ac:picMkLst>
        </pc:picChg>
        <pc:picChg chg="mod">
          <ac:chgData name="Роман Озеров" userId="82caeb7ca1bad160" providerId="LiveId" clId="{6D7BD8AB-9A27-49AC-991E-118388D08AC7}" dt="2023-12-03T09:45:58.427" v="12" actId="27614"/>
          <ac:picMkLst>
            <pc:docMk/>
            <pc:sldMk cId="140773229" sldId="291"/>
            <ac:picMk id="7172" creationId="{AB179B26-F9A6-7ADE-E5CE-FC40D05B259B}"/>
          </ac:picMkLst>
        </pc:picChg>
      </pc:sldChg>
      <pc:sldChg chg="addSp delSp modSp mod">
        <pc:chgData name="Роман Озеров" userId="82caeb7ca1bad160" providerId="LiveId" clId="{6D7BD8AB-9A27-49AC-991E-118388D08AC7}" dt="2023-12-03T09:45:13.181" v="4" actId="26606"/>
        <pc:sldMkLst>
          <pc:docMk/>
          <pc:sldMk cId="1880428484" sldId="293"/>
        </pc:sldMkLst>
        <pc:spChg chg="mod">
          <ac:chgData name="Роман Озеров" userId="82caeb7ca1bad160" providerId="LiveId" clId="{6D7BD8AB-9A27-49AC-991E-118388D08AC7}" dt="2023-12-03T09:45:13.181" v="4" actId="26606"/>
          <ac:spMkLst>
            <pc:docMk/>
            <pc:sldMk cId="1880428484" sldId="293"/>
            <ac:spMk id="2" creationId="{90DDEB62-70D7-3FCD-6DF1-9CA8D21BA764}"/>
          </ac:spMkLst>
        </pc:spChg>
        <pc:spChg chg="del">
          <ac:chgData name="Роман Озеров" userId="82caeb7ca1bad160" providerId="LiveId" clId="{6D7BD8AB-9A27-49AC-991E-118388D08AC7}" dt="2023-12-03T09:45:13.181" v="4" actId="26606"/>
          <ac:spMkLst>
            <pc:docMk/>
            <pc:sldMk cId="1880428484" sldId="293"/>
            <ac:spMk id="9293" creationId="{5B9CE10B-7217-4727-A3A7-5DF664DEB4F7}"/>
          </ac:spMkLst>
        </pc:spChg>
        <pc:spChg chg="del">
          <ac:chgData name="Роман Озеров" userId="82caeb7ca1bad160" providerId="LiveId" clId="{6D7BD8AB-9A27-49AC-991E-118388D08AC7}" dt="2023-12-03T09:45:13.181" v="4" actId="26606"/>
          <ac:spMkLst>
            <pc:docMk/>
            <pc:sldMk cId="1880428484" sldId="293"/>
            <ac:spMk id="9299" creationId="{04357C93-F0CB-4A1C-8F77-4E9063789819}"/>
          </ac:spMkLst>
        </pc:spChg>
        <pc:spChg chg="add">
          <ac:chgData name="Роман Озеров" userId="82caeb7ca1bad160" providerId="LiveId" clId="{6D7BD8AB-9A27-49AC-991E-118388D08AC7}" dt="2023-12-03T09:45:13.181" v="4" actId="26606"/>
          <ac:spMkLst>
            <pc:docMk/>
            <pc:sldMk cId="1880428484" sldId="293"/>
            <ac:spMk id="9304" creationId="{9B7AD9F6-8CE7-4299-8FC6-328F4DCD3FF9}"/>
          </ac:spMkLst>
        </pc:spChg>
        <pc:spChg chg="add">
          <ac:chgData name="Роман Озеров" userId="82caeb7ca1bad160" providerId="LiveId" clId="{6D7BD8AB-9A27-49AC-991E-118388D08AC7}" dt="2023-12-03T09:45:13.181" v="4" actId="26606"/>
          <ac:spMkLst>
            <pc:docMk/>
            <pc:sldMk cId="1880428484" sldId="293"/>
            <ac:spMk id="9306" creationId="{F49775AF-8896-43EE-92C6-83497D6DC56F}"/>
          </ac:spMkLst>
        </pc:spChg>
        <pc:grpChg chg="del">
          <ac:chgData name="Роман Озеров" userId="82caeb7ca1bad160" providerId="LiveId" clId="{6D7BD8AB-9A27-49AC-991E-118388D08AC7}" dt="2023-12-03T09:45:13.181" v="4" actId="26606"/>
          <ac:grpSpMkLst>
            <pc:docMk/>
            <pc:sldMk cId="1880428484" sldId="293"/>
            <ac:grpSpMk id="9295" creationId="{3AF6A671-C637-4547-85F4-51B6D1881399}"/>
          </ac:grpSpMkLst>
        </pc:grpChg>
        <pc:picChg chg="del">
          <ac:chgData name="Роман Озеров" userId="82caeb7ca1bad160" providerId="LiveId" clId="{6D7BD8AB-9A27-49AC-991E-118388D08AC7}" dt="2023-12-03T09:44:51.680" v="3" actId="478"/>
          <ac:picMkLst>
            <pc:docMk/>
            <pc:sldMk cId="1880428484" sldId="293"/>
            <ac:picMk id="9218" creationId="{AEFEAAEB-6013-3D34-E005-69F798D02CA4}"/>
          </ac:picMkLst>
        </pc:picChg>
        <pc:picChg chg="mod">
          <ac:chgData name="Роман Озеров" userId="82caeb7ca1bad160" providerId="LiveId" clId="{6D7BD8AB-9A27-49AC-991E-118388D08AC7}" dt="2023-12-03T09:45:13.181" v="4" actId="26606"/>
          <ac:picMkLst>
            <pc:docMk/>
            <pc:sldMk cId="1880428484" sldId="293"/>
            <ac:picMk id="9222" creationId="{02382550-A513-30F6-2A94-C1FA94AF5C00}"/>
          </ac:picMkLst>
        </pc:picChg>
      </pc:sldChg>
      <pc:sldChg chg="del">
        <pc:chgData name="Роман Озеров" userId="82caeb7ca1bad160" providerId="LiveId" clId="{6D7BD8AB-9A27-49AC-991E-118388D08AC7}" dt="2023-12-03T09:44:41.382" v="1" actId="2696"/>
        <pc:sldMkLst>
          <pc:docMk/>
          <pc:sldMk cId="377564556" sldId="294"/>
        </pc:sldMkLst>
      </pc:sldChg>
      <pc:sldChg chg="del">
        <pc:chgData name="Роман Озеров" userId="82caeb7ca1bad160" providerId="LiveId" clId="{6D7BD8AB-9A27-49AC-991E-118388D08AC7}" dt="2023-12-03T09:44:43.830" v="2" actId="2696"/>
        <pc:sldMkLst>
          <pc:docMk/>
          <pc:sldMk cId="915239687" sldId="297"/>
        </pc:sldMkLst>
      </pc:sldChg>
      <pc:sldChg chg="addSp delSp modSp mod">
        <pc:chgData name="Роман Озеров" userId="82caeb7ca1bad160" providerId="LiveId" clId="{6D7BD8AB-9A27-49AC-991E-118388D08AC7}" dt="2023-12-03T09:46:46.739" v="26" actId="26606"/>
        <pc:sldMkLst>
          <pc:docMk/>
          <pc:sldMk cId="3129026099" sldId="303"/>
        </pc:sldMkLst>
        <pc:spChg chg="add del">
          <ac:chgData name="Роман Озеров" userId="82caeb7ca1bad160" providerId="LiveId" clId="{6D7BD8AB-9A27-49AC-991E-118388D08AC7}" dt="2023-12-03T09:46:46.739" v="26" actId="26606"/>
          <ac:spMkLst>
            <pc:docMk/>
            <pc:sldMk cId="3129026099" sldId="303"/>
            <ac:spMk id="7189" creationId="{A9F529C3-C941-49FD-8C67-82F134F64BDB}"/>
          </ac:spMkLst>
        </pc:spChg>
        <pc:spChg chg="add del">
          <ac:chgData name="Роман Озеров" userId="82caeb7ca1bad160" providerId="LiveId" clId="{6D7BD8AB-9A27-49AC-991E-118388D08AC7}" dt="2023-12-03T09:46:46.739" v="26" actId="26606"/>
          <ac:spMkLst>
            <pc:docMk/>
            <pc:sldMk cId="3129026099" sldId="303"/>
            <ac:spMk id="7190" creationId="{20586029-32A0-47E5-9AEC-AE3ABA6B94D0}"/>
          </ac:spMkLst>
        </pc:spChg>
        <pc:spChg chg="add del">
          <ac:chgData name="Роман Озеров" userId="82caeb7ca1bad160" providerId="LiveId" clId="{6D7BD8AB-9A27-49AC-991E-118388D08AC7}" dt="2023-12-03T09:46:31.684" v="17" actId="26606"/>
          <ac:spMkLst>
            <pc:docMk/>
            <pc:sldMk cId="3129026099" sldId="303"/>
            <ac:spMk id="7195" creationId="{32BC26D8-82FB-445E-AA49-62A77D7C1EE0}"/>
          </ac:spMkLst>
        </pc:spChg>
        <pc:spChg chg="add del">
          <ac:chgData name="Роман Озеров" userId="82caeb7ca1bad160" providerId="LiveId" clId="{6D7BD8AB-9A27-49AC-991E-118388D08AC7}" dt="2023-12-03T09:46:31.684" v="17" actId="26606"/>
          <ac:spMkLst>
            <pc:docMk/>
            <pc:sldMk cId="3129026099" sldId="303"/>
            <ac:spMk id="7197" creationId="{CB44330D-EA18-4254-AA95-EB49948539B8}"/>
          </ac:spMkLst>
        </pc:spChg>
        <pc:spChg chg="add del">
          <ac:chgData name="Роман Озеров" userId="82caeb7ca1bad160" providerId="LiveId" clId="{6D7BD8AB-9A27-49AC-991E-118388D08AC7}" dt="2023-12-03T09:46:35.093" v="19" actId="26606"/>
          <ac:spMkLst>
            <pc:docMk/>
            <pc:sldMk cId="3129026099" sldId="303"/>
            <ac:spMk id="7199" creationId="{A5D2A5D1-BA0D-47D3-B051-DA7743C46E28}"/>
          </ac:spMkLst>
        </pc:spChg>
        <pc:spChg chg="add del">
          <ac:chgData name="Роман Озеров" userId="82caeb7ca1bad160" providerId="LiveId" clId="{6D7BD8AB-9A27-49AC-991E-118388D08AC7}" dt="2023-12-03T09:46:35.093" v="19" actId="26606"/>
          <ac:spMkLst>
            <pc:docMk/>
            <pc:sldMk cId="3129026099" sldId="303"/>
            <ac:spMk id="7200" creationId="{2D2B266D-3625-4584-A5C3-7D3F672CFF30}"/>
          </ac:spMkLst>
        </pc:spChg>
        <pc:spChg chg="add del">
          <ac:chgData name="Роман Озеров" userId="82caeb7ca1bad160" providerId="LiveId" clId="{6D7BD8AB-9A27-49AC-991E-118388D08AC7}" dt="2023-12-03T09:46:35.093" v="19" actId="26606"/>
          <ac:spMkLst>
            <pc:docMk/>
            <pc:sldMk cId="3129026099" sldId="303"/>
            <ac:spMk id="7201" creationId="{C463B99A-73EE-4FBB-B7C4-F9F9BCC25C65}"/>
          </ac:spMkLst>
        </pc:spChg>
        <pc:spChg chg="add del">
          <ac:chgData name="Роман Озеров" userId="82caeb7ca1bad160" providerId="LiveId" clId="{6D7BD8AB-9A27-49AC-991E-118388D08AC7}" dt="2023-12-03T09:46:38.975" v="21" actId="26606"/>
          <ac:spMkLst>
            <pc:docMk/>
            <pc:sldMk cId="3129026099" sldId="303"/>
            <ac:spMk id="7203" creationId="{8ECBFEF8-9038-4E5E-A5F1-E4DC2303553E}"/>
          </ac:spMkLst>
        </pc:spChg>
        <pc:spChg chg="add del">
          <ac:chgData name="Роман Озеров" userId="82caeb7ca1bad160" providerId="LiveId" clId="{6D7BD8AB-9A27-49AC-991E-118388D08AC7}" dt="2023-12-03T09:46:38.975" v="21" actId="26606"/>
          <ac:spMkLst>
            <pc:docMk/>
            <pc:sldMk cId="3129026099" sldId="303"/>
            <ac:spMk id="7204" creationId="{F37E8EB2-7BE0-4F3D-921C-F4E9C2C14929}"/>
          </ac:spMkLst>
        </pc:spChg>
        <pc:spChg chg="add del">
          <ac:chgData name="Роман Озеров" userId="82caeb7ca1bad160" providerId="LiveId" clId="{6D7BD8AB-9A27-49AC-991E-118388D08AC7}" dt="2023-12-03T09:46:38.975" v="21" actId="26606"/>
          <ac:spMkLst>
            <pc:docMk/>
            <pc:sldMk cId="3129026099" sldId="303"/>
            <ac:spMk id="7205" creationId="{E77AE46B-A945-4A7E-9911-903176079DD0}"/>
          </ac:spMkLst>
        </pc:spChg>
        <pc:spChg chg="add del">
          <ac:chgData name="Роман Озеров" userId="82caeb7ca1bad160" providerId="LiveId" clId="{6D7BD8AB-9A27-49AC-991E-118388D08AC7}" dt="2023-12-03T09:46:39.545" v="23" actId="26606"/>
          <ac:spMkLst>
            <pc:docMk/>
            <pc:sldMk cId="3129026099" sldId="303"/>
            <ac:spMk id="7207" creationId="{3B5F8FB9-93B9-4832-A062-85E1B6A5AFA4}"/>
          </ac:spMkLst>
        </pc:spChg>
        <pc:spChg chg="add del">
          <ac:chgData name="Роман Озеров" userId="82caeb7ca1bad160" providerId="LiveId" clId="{6D7BD8AB-9A27-49AC-991E-118388D08AC7}" dt="2023-12-03T09:46:39.545" v="23" actId="26606"/>
          <ac:spMkLst>
            <pc:docMk/>
            <pc:sldMk cId="3129026099" sldId="303"/>
            <ac:spMk id="7208" creationId="{F37E8EB2-7BE0-4F3D-921C-F4E9C2C14929}"/>
          </ac:spMkLst>
        </pc:spChg>
        <pc:spChg chg="add del">
          <ac:chgData name="Роман Озеров" userId="82caeb7ca1bad160" providerId="LiveId" clId="{6D7BD8AB-9A27-49AC-991E-118388D08AC7}" dt="2023-12-03T09:46:39.545" v="23" actId="26606"/>
          <ac:spMkLst>
            <pc:docMk/>
            <pc:sldMk cId="3129026099" sldId="303"/>
            <ac:spMk id="7209" creationId="{E77AE46B-A945-4A7E-9911-903176079DD0}"/>
          </ac:spMkLst>
        </pc:spChg>
        <pc:spChg chg="add del">
          <ac:chgData name="Роман Озеров" userId="82caeb7ca1bad160" providerId="LiveId" clId="{6D7BD8AB-9A27-49AC-991E-118388D08AC7}" dt="2023-12-03T09:46:46.729" v="25" actId="26606"/>
          <ac:spMkLst>
            <pc:docMk/>
            <pc:sldMk cId="3129026099" sldId="303"/>
            <ac:spMk id="7211" creationId="{2D2B266D-3625-4584-A5C3-7D3F672CFF30}"/>
          </ac:spMkLst>
        </pc:spChg>
        <pc:spChg chg="add del">
          <ac:chgData name="Роман Озеров" userId="82caeb7ca1bad160" providerId="LiveId" clId="{6D7BD8AB-9A27-49AC-991E-118388D08AC7}" dt="2023-12-03T09:46:46.729" v="25" actId="26606"/>
          <ac:spMkLst>
            <pc:docMk/>
            <pc:sldMk cId="3129026099" sldId="303"/>
            <ac:spMk id="7212" creationId="{C463B99A-73EE-4FBB-B7C4-F9F9BCC25C65}"/>
          </ac:spMkLst>
        </pc:spChg>
        <pc:spChg chg="add del">
          <ac:chgData name="Роман Озеров" userId="82caeb7ca1bad160" providerId="LiveId" clId="{6D7BD8AB-9A27-49AC-991E-118388D08AC7}" dt="2023-12-03T09:46:46.729" v="25" actId="26606"/>
          <ac:spMkLst>
            <pc:docMk/>
            <pc:sldMk cId="3129026099" sldId="303"/>
            <ac:spMk id="7213" creationId="{A5D2A5D1-BA0D-47D3-B051-DA7743C46E28}"/>
          </ac:spMkLst>
        </pc:spChg>
        <pc:spChg chg="add">
          <ac:chgData name="Роман Озеров" userId="82caeb7ca1bad160" providerId="LiveId" clId="{6D7BD8AB-9A27-49AC-991E-118388D08AC7}" dt="2023-12-03T09:46:46.739" v="26" actId="26606"/>
          <ac:spMkLst>
            <pc:docMk/>
            <pc:sldMk cId="3129026099" sldId="303"/>
            <ac:spMk id="7215" creationId="{F3060C83-F051-4F0E-ABAD-AA0DFC48B218}"/>
          </ac:spMkLst>
        </pc:spChg>
        <pc:spChg chg="add">
          <ac:chgData name="Роман Озеров" userId="82caeb7ca1bad160" providerId="LiveId" clId="{6D7BD8AB-9A27-49AC-991E-118388D08AC7}" dt="2023-12-03T09:46:46.739" v="26" actId="26606"/>
          <ac:spMkLst>
            <pc:docMk/>
            <pc:sldMk cId="3129026099" sldId="303"/>
            <ac:spMk id="7216" creationId="{83C98ABE-055B-441F-B07E-44F97F083C39}"/>
          </ac:spMkLst>
        </pc:spChg>
        <pc:spChg chg="add">
          <ac:chgData name="Роман Озеров" userId="82caeb7ca1bad160" providerId="LiveId" clId="{6D7BD8AB-9A27-49AC-991E-118388D08AC7}" dt="2023-12-03T09:46:46.739" v="26" actId="26606"/>
          <ac:spMkLst>
            <pc:docMk/>
            <pc:sldMk cId="3129026099" sldId="303"/>
            <ac:spMk id="7217" creationId="{29FDB030-9B49-4CED-8CCD-4D99382388AC}"/>
          </ac:spMkLst>
        </pc:spChg>
        <pc:spChg chg="add">
          <ac:chgData name="Роман Озеров" userId="82caeb7ca1bad160" providerId="LiveId" clId="{6D7BD8AB-9A27-49AC-991E-118388D08AC7}" dt="2023-12-03T09:46:46.739" v="26" actId="26606"/>
          <ac:spMkLst>
            <pc:docMk/>
            <pc:sldMk cId="3129026099" sldId="303"/>
            <ac:spMk id="7218" creationId="{3783CA14-24A1-485C-8B30-D6A5D87987AD}"/>
          </ac:spMkLst>
        </pc:spChg>
        <pc:spChg chg="add">
          <ac:chgData name="Роман Озеров" userId="82caeb7ca1bad160" providerId="LiveId" clId="{6D7BD8AB-9A27-49AC-991E-118388D08AC7}" dt="2023-12-03T09:46:46.739" v="26" actId="26606"/>
          <ac:spMkLst>
            <pc:docMk/>
            <pc:sldMk cId="3129026099" sldId="303"/>
            <ac:spMk id="7219" creationId="{9A97C86A-04D6-40F7-AE84-31AB43E6A846}"/>
          </ac:spMkLst>
        </pc:spChg>
        <pc:spChg chg="add">
          <ac:chgData name="Роман Озеров" userId="82caeb7ca1bad160" providerId="LiveId" clId="{6D7BD8AB-9A27-49AC-991E-118388D08AC7}" dt="2023-12-03T09:46:46.739" v="26" actId="26606"/>
          <ac:spMkLst>
            <pc:docMk/>
            <pc:sldMk cId="3129026099" sldId="303"/>
            <ac:spMk id="7220" creationId="{FF9F2414-84E8-453E-B1F3-389FDE8192D9}"/>
          </ac:spMkLst>
        </pc:spChg>
        <pc:spChg chg="add">
          <ac:chgData name="Роман Озеров" userId="82caeb7ca1bad160" providerId="LiveId" clId="{6D7BD8AB-9A27-49AC-991E-118388D08AC7}" dt="2023-12-03T09:46:46.739" v="26" actId="26606"/>
          <ac:spMkLst>
            <pc:docMk/>
            <pc:sldMk cId="3129026099" sldId="303"/>
            <ac:spMk id="7221" creationId="{3ECA69A1-7536-43AC-85EF-C7106179F5ED}"/>
          </ac:spMkLst>
        </pc:spChg>
        <pc:picChg chg="del">
          <ac:chgData name="Роман Озеров" userId="82caeb7ca1bad160" providerId="LiveId" clId="{6D7BD8AB-9A27-49AC-991E-118388D08AC7}" dt="2023-12-03T09:46:19.351" v="15" actId="478"/>
          <ac:picMkLst>
            <pc:docMk/>
            <pc:sldMk cId="3129026099" sldId="303"/>
            <ac:picMk id="7170" creationId="{44DF63BC-8749-D055-F57C-5257A8E83B49}"/>
          </ac:picMkLst>
        </pc:picChg>
        <pc:picChg chg="mod">
          <ac:chgData name="Роман Озеров" userId="82caeb7ca1bad160" providerId="LiveId" clId="{6D7BD8AB-9A27-49AC-991E-118388D08AC7}" dt="2023-12-03T09:46:46.739" v="26" actId="26606"/>
          <ac:picMkLst>
            <pc:docMk/>
            <pc:sldMk cId="3129026099" sldId="303"/>
            <ac:picMk id="7172" creationId="{F9B28EC8-02FB-E466-82B2-A8F2EE42FB88}"/>
          </ac:picMkLst>
        </pc:picChg>
        <pc:cxnChg chg="add del">
          <ac:chgData name="Роман Озеров" userId="82caeb7ca1bad160" providerId="LiveId" clId="{6D7BD8AB-9A27-49AC-991E-118388D08AC7}" dt="2023-12-03T09:46:46.739" v="26" actId="26606"/>
          <ac:cxnSpMkLst>
            <pc:docMk/>
            <pc:sldMk cId="3129026099" sldId="303"/>
            <ac:cxnSpMk id="7188" creationId="{8C730EAB-A532-4295-A302-FB4B90DB9F5E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2EEEFE-4AFD-4EB9-B8B4-F57C8D6EDFE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FD9D881-7170-4A35-A392-177506CF1F69}">
      <dgm:prSet phldrT="[Текст]" phldr="1"/>
      <dgm:spPr/>
      <dgm:t>
        <a:bodyPr/>
        <a:lstStyle/>
        <a:p>
          <a:endParaRPr lang="ru-RU" dirty="0"/>
        </a:p>
      </dgm:t>
    </dgm:pt>
    <dgm:pt modelId="{2242385E-F666-4084-973D-EE4550115074}" type="sibTrans" cxnId="{A039A5D2-1DC8-4F67-B413-697E85AD88D7}">
      <dgm:prSet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CCD78E93-4D8F-48B3-BA54-FD90B56DD06F}" type="parTrans" cxnId="{A039A5D2-1DC8-4F67-B413-697E85AD88D7}">
      <dgm:prSet/>
      <dgm:spPr/>
      <dgm:t>
        <a:bodyPr/>
        <a:lstStyle/>
        <a:p>
          <a:endParaRPr lang="ru-RU"/>
        </a:p>
      </dgm:t>
    </dgm:pt>
    <dgm:pt modelId="{263013BE-80CF-4526-B5E0-3387F1468967}" type="pres">
      <dgm:prSet presAssocID="{302EEEFE-4AFD-4EB9-B8B4-F57C8D6EDFEB}" presName="Name0" presStyleCnt="0">
        <dgm:presLayoutVars>
          <dgm:chMax val="7"/>
          <dgm:chPref val="7"/>
          <dgm:dir/>
        </dgm:presLayoutVars>
      </dgm:prSet>
      <dgm:spPr/>
    </dgm:pt>
    <dgm:pt modelId="{875D26B8-E1B4-4184-AA1C-25821B1FDB5B}" type="pres">
      <dgm:prSet presAssocID="{302EEEFE-4AFD-4EB9-B8B4-F57C8D6EDFEB}" presName="Name1" presStyleCnt="0"/>
      <dgm:spPr/>
    </dgm:pt>
    <dgm:pt modelId="{A1A65992-EFFB-49AE-8FBD-82E12A243113}" type="pres">
      <dgm:prSet presAssocID="{2242385E-F666-4084-973D-EE4550115074}" presName="picture_1" presStyleCnt="0"/>
      <dgm:spPr/>
    </dgm:pt>
    <dgm:pt modelId="{3D3B33D2-3A70-46E5-BCF8-893917BBB887}" type="pres">
      <dgm:prSet presAssocID="{2242385E-F666-4084-973D-EE4550115074}" presName="pictureRepeatNode" presStyleLbl="alignImgPlace1" presStyleIdx="0" presStyleCnt="1" custScaleX="133970" custScaleY="132294" custLinFactNeighborX="-31437" custLinFactNeighborY="9189"/>
      <dgm:spPr/>
    </dgm:pt>
    <dgm:pt modelId="{8F8655B4-3DE2-4672-8F84-620FC949B99B}" type="pres">
      <dgm:prSet presAssocID="{4FD9D881-7170-4A35-A392-177506CF1F69}" presName="text_1" presStyleLbl="node1" presStyleIdx="0" presStyleCnt="0" custScaleX="3984" custScaleY="18024">
        <dgm:presLayoutVars>
          <dgm:bulletEnabled val="1"/>
        </dgm:presLayoutVars>
      </dgm:prSet>
      <dgm:spPr/>
    </dgm:pt>
  </dgm:ptLst>
  <dgm:cxnLst>
    <dgm:cxn modelId="{1D43152F-93F3-4E2C-9147-1E97632CFC44}" type="presOf" srcId="{302EEEFE-4AFD-4EB9-B8B4-F57C8D6EDFEB}" destId="{263013BE-80CF-4526-B5E0-3387F1468967}" srcOrd="0" destOrd="0" presId="urn:microsoft.com/office/officeart/2008/layout/CircularPictureCallout"/>
    <dgm:cxn modelId="{FC37475D-E098-4E7E-AB45-CF494C04A9AA}" type="presOf" srcId="{2242385E-F666-4084-973D-EE4550115074}" destId="{3D3B33D2-3A70-46E5-BCF8-893917BBB887}" srcOrd="0" destOrd="0" presId="urn:microsoft.com/office/officeart/2008/layout/CircularPictureCallout"/>
    <dgm:cxn modelId="{A1EF94B9-844F-4F9A-8FA2-76C8D97E86AC}" type="presOf" srcId="{4FD9D881-7170-4A35-A392-177506CF1F69}" destId="{8F8655B4-3DE2-4672-8F84-620FC949B99B}" srcOrd="0" destOrd="0" presId="urn:microsoft.com/office/officeart/2008/layout/CircularPictureCallout"/>
    <dgm:cxn modelId="{A039A5D2-1DC8-4F67-B413-697E85AD88D7}" srcId="{302EEEFE-4AFD-4EB9-B8B4-F57C8D6EDFEB}" destId="{4FD9D881-7170-4A35-A392-177506CF1F69}" srcOrd="0" destOrd="0" parTransId="{CCD78E93-4D8F-48B3-BA54-FD90B56DD06F}" sibTransId="{2242385E-F666-4084-973D-EE4550115074}"/>
    <dgm:cxn modelId="{AC915F43-B4BF-48AA-8A17-69D0F96EE9D9}" type="presParOf" srcId="{263013BE-80CF-4526-B5E0-3387F1468967}" destId="{875D26B8-E1B4-4184-AA1C-25821B1FDB5B}" srcOrd="0" destOrd="0" presId="urn:microsoft.com/office/officeart/2008/layout/CircularPictureCallout"/>
    <dgm:cxn modelId="{9F3D987F-FDA4-48A7-B3ED-3B5B22C0DA4D}" type="presParOf" srcId="{875D26B8-E1B4-4184-AA1C-25821B1FDB5B}" destId="{A1A65992-EFFB-49AE-8FBD-82E12A243113}" srcOrd="0" destOrd="0" presId="urn:microsoft.com/office/officeart/2008/layout/CircularPictureCallout"/>
    <dgm:cxn modelId="{7530FF28-873E-4B33-90DE-A9AFF56A2F52}" type="presParOf" srcId="{A1A65992-EFFB-49AE-8FBD-82E12A243113}" destId="{3D3B33D2-3A70-46E5-BCF8-893917BBB887}" srcOrd="0" destOrd="0" presId="urn:microsoft.com/office/officeart/2008/layout/CircularPictureCallout"/>
    <dgm:cxn modelId="{3F489DC2-718E-489F-8CC6-F2C62F1F18FF}" type="presParOf" srcId="{875D26B8-E1B4-4184-AA1C-25821B1FDB5B}" destId="{8F8655B4-3DE2-4672-8F84-620FC949B99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FA2CDE-AC3F-42AD-A428-B911190225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F18BF74-F29A-4AAF-B389-DBE9348E226C}">
      <dgm:prSet/>
      <dgm:spPr/>
      <dgm:t>
        <a:bodyPr/>
        <a:lstStyle/>
        <a:p>
          <a:r>
            <a:rPr lang="ru-RU"/>
            <a:t>Бизиборд – развивающая доска (стенд, модуль) со всевозможными кнопочками, замочками, крючками, шнурками, пуговицами, выключателями и т.д.</a:t>
          </a:r>
          <a:endParaRPr lang="en-US"/>
        </a:p>
      </dgm:t>
    </dgm:pt>
    <dgm:pt modelId="{3DBA6D07-2D09-4619-8D68-837EA64F30CA}" type="parTrans" cxnId="{97299758-E68C-43ED-84F3-6F8E59AD87E1}">
      <dgm:prSet/>
      <dgm:spPr/>
      <dgm:t>
        <a:bodyPr/>
        <a:lstStyle/>
        <a:p>
          <a:endParaRPr lang="en-US"/>
        </a:p>
      </dgm:t>
    </dgm:pt>
    <dgm:pt modelId="{3A73A11E-79E6-45FC-86BF-2999C90FF42D}" type="sibTrans" cxnId="{97299758-E68C-43ED-84F3-6F8E59AD87E1}">
      <dgm:prSet/>
      <dgm:spPr/>
      <dgm:t>
        <a:bodyPr/>
        <a:lstStyle/>
        <a:p>
          <a:endParaRPr lang="en-US"/>
        </a:p>
      </dgm:t>
    </dgm:pt>
    <dgm:pt modelId="{E411F782-5811-4029-84D5-6DEF0BD5C074}">
      <dgm:prSet/>
      <dgm:spPr/>
      <dgm:t>
        <a:bodyPr/>
        <a:lstStyle/>
        <a:p>
          <a:r>
            <a:rPr lang="ru-RU"/>
            <a:t>Способствует развитию тактильных ощущений, мелкой моторики, логики и мышления.</a:t>
          </a:r>
          <a:endParaRPr lang="en-US"/>
        </a:p>
      </dgm:t>
    </dgm:pt>
    <dgm:pt modelId="{F36CB892-781E-43F7-BE71-7A02E01BA392}" type="parTrans" cxnId="{88908FA6-A47F-4408-A66F-B7F609FAD802}">
      <dgm:prSet/>
      <dgm:spPr/>
      <dgm:t>
        <a:bodyPr/>
        <a:lstStyle/>
        <a:p>
          <a:endParaRPr lang="en-US"/>
        </a:p>
      </dgm:t>
    </dgm:pt>
    <dgm:pt modelId="{3102D7C7-27B0-42B9-B171-AC9FBBFDDF0A}" type="sibTrans" cxnId="{88908FA6-A47F-4408-A66F-B7F609FAD802}">
      <dgm:prSet/>
      <dgm:spPr/>
      <dgm:t>
        <a:bodyPr/>
        <a:lstStyle/>
        <a:p>
          <a:endParaRPr lang="en-US"/>
        </a:p>
      </dgm:t>
    </dgm:pt>
    <dgm:pt modelId="{873D07FA-5635-4464-ABB6-FC00DD3B7D57}" type="pres">
      <dgm:prSet presAssocID="{C0FA2CDE-AC3F-42AD-A428-B91119022591}" presName="root" presStyleCnt="0">
        <dgm:presLayoutVars>
          <dgm:dir/>
          <dgm:resizeHandles val="exact"/>
        </dgm:presLayoutVars>
      </dgm:prSet>
      <dgm:spPr/>
    </dgm:pt>
    <dgm:pt modelId="{D657D376-DDE6-4EF3-AD6D-7AF5EF0363A0}" type="pres">
      <dgm:prSet presAssocID="{FF18BF74-F29A-4AAF-B389-DBE9348E226C}" presName="compNode" presStyleCnt="0"/>
      <dgm:spPr/>
    </dgm:pt>
    <dgm:pt modelId="{92A08E90-FCE7-4E90-89DF-CA87BDF056F9}" type="pres">
      <dgm:prSet presAssocID="{FF18BF74-F29A-4AAF-B389-DBE9348E226C}" presName="bgRect" presStyleLbl="bgShp" presStyleIdx="0" presStyleCnt="2"/>
      <dgm:spPr/>
    </dgm:pt>
    <dgm:pt modelId="{5CF60C1D-F072-419B-BA4D-37BEDB8FA254}" type="pres">
      <dgm:prSet presAssocID="{FF18BF74-F29A-4AAF-B389-DBE9348E226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Школьный класс"/>
        </a:ext>
      </dgm:extLst>
    </dgm:pt>
    <dgm:pt modelId="{AEEF34D8-01B9-45CE-B362-88499E4726CA}" type="pres">
      <dgm:prSet presAssocID="{FF18BF74-F29A-4AAF-B389-DBE9348E226C}" presName="spaceRect" presStyleCnt="0"/>
      <dgm:spPr/>
    </dgm:pt>
    <dgm:pt modelId="{6028DC3A-5549-4EE5-9B6F-916611E8A7A0}" type="pres">
      <dgm:prSet presAssocID="{FF18BF74-F29A-4AAF-B389-DBE9348E226C}" presName="parTx" presStyleLbl="revTx" presStyleIdx="0" presStyleCnt="2">
        <dgm:presLayoutVars>
          <dgm:chMax val="0"/>
          <dgm:chPref val="0"/>
        </dgm:presLayoutVars>
      </dgm:prSet>
      <dgm:spPr/>
    </dgm:pt>
    <dgm:pt modelId="{898D6399-26FC-4B2D-83D4-EF1EF0735C71}" type="pres">
      <dgm:prSet presAssocID="{3A73A11E-79E6-45FC-86BF-2999C90FF42D}" presName="sibTrans" presStyleCnt="0"/>
      <dgm:spPr/>
    </dgm:pt>
    <dgm:pt modelId="{26F182C2-ED32-4849-972C-B48E39214B55}" type="pres">
      <dgm:prSet presAssocID="{E411F782-5811-4029-84D5-6DEF0BD5C074}" presName="compNode" presStyleCnt="0"/>
      <dgm:spPr/>
    </dgm:pt>
    <dgm:pt modelId="{F7BF87DA-4DDC-4518-8100-872D753DCB5B}" type="pres">
      <dgm:prSet presAssocID="{E411F782-5811-4029-84D5-6DEF0BD5C074}" presName="bgRect" presStyleLbl="bgShp" presStyleIdx="1" presStyleCnt="2"/>
      <dgm:spPr/>
    </dgm:pt>
    <dgm:pt modelId="{65E0A294-C0D6-41EC-9652-3FA063D70D0B}" type="pres">
      <dgm:prSet presAssocID="{E411F782-5811-4029-84D5-6DEF0BD5C07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48EF7D29-2860-4504-BE67-81515D97ED40}" type="pres">
      <dgm:prSet presAssocID="{E411F782-5811-4029-84D5-6DEF0BD5C074}" presName="spaceRect" presStyleCnt="0"/>
      <dgm:spPr/>
    </dgm:pt>
    <dgm:pt modelId="{567FD4F6-7F13-4E66-B33D-AA14AA4CCD6D}" type="pres">
      <dgm:prSet presAssocID="{E411F782-5811-4029-84D5-6DEF0BD5C07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7FAA249-9135-4DE7-88FD-320DCD3509F9}" type="presOf" srcId="{FF18BF74-F29A-4AAF-B389-DBE9348E226C}" destId="{6028DC3A-5549-4EE5-9B6F-916611E8A7A0}" srcOrd="0" destOrd="0" presId="urn:microsoft.com/office/officeart/2018/2/layout/IconVerticalSolidList"/>
    <dgm:cxn modelId="{97299758-E68C-43ED-84F3-6F8E59AD87E1}" srcId="{C0FA2CDE-AC3F-42AD-A428-B91119022591}" destId="{FF18BF74-F29A-4AAF-B389-DBE9348E226C}" srcOrd="0" destOrd="0" parTransId="{3DBA6D07-2D09-4619-8D68-837EA64F30CA}" sibTransId="{3A73A11E-79E6-45FC-86BF-2999C90FF42D}"/>
    <dgm:cxn modelId="{37212E80-798E-4514-98B4-0CC59AB38C89}" type="presOf" srcId="{E411F782-5811-4029-84D5-6DEF0BD5C074}" destId="{567FD4F6-7F13-4E66-B33D-AA14AA4CCD6D}" srcOrd="0" destOrd="0" presId="urn:microsoft.com/office/officeart/2018/2/layout/IconVerticalSolidList"/>
    <dgm:cxn modelId="{88908FA6-A47F-4408-A66F-B7F609FAD802}" srcId="{C0FA2CDE-AC3F-42AD-A428-B91119022591}" destId="{E411F782-5811-4029-84D5-6DEF0BD5C074}" srcOrd="1" destOrd="0" parTransId="{F36CB892-781E-43F7-BE71-7A02E01BA392}" sibTransId="{3102D7C7-27B0-42B9-B171-AC9FBBFDDF0A}"/>
    <dgm:cxn modelId="{6D3993F4-70C8-4DBC-B5C4-98C1F3AEF572}" type="presOf" srcId="{C0FA2CDE-AC3F-42AD-A428-B91119022591}" destId="{873D07FA-5635-4464-ABB6-FC00DD3B7D57}" srcOrd="0" destOrd="0" presId="urn:microsoft.com/office/officeart/2018/2/layout/IconVerticalSolidList"/>
    <dgm:cxn modelId="{8132C470-36A7-4E4A-9E91-2EA2036CEC2B}" type="presParOf" srcId="{873D07FA-5635-4464-ABB6-FC00DD3B7D57}" destId="{D657D376-DDE6-4EF3-AD6D-7AF5EF0363A0}" srcOrd="0" destOrd="0" presId="urn:microsoft.com/office/officeart/2018/2/layout/IconVerticalSolidList"/>
    <dgm:cxn modelId="{1FD951C3-535C-479F-8EBA-E70C8F8B6379}" type="presParOf" srcId="{D657D376-DDE6-4EF3-AD6D-7AF5EF0363A0}" destId="{92A08E90-FCE7-4E90-89DF-CA87BDF056F9}" srcOrd="0" destOrd="0" presId="urn:microsoft.com/office/officeart/2018/2/layout/IconVerticalSolidList"/>
    <dgm:cxn modelId="{C4B9AC7E-53FA-4559-A399-4B9F8952C69E}" type="presParOf" srcId="{D657D376-DDE6-4EF3-AD6D-7AF5EF0363A0}" destId="{5CF60C1D-F072-419B-BA4D-37BEDB8FA254}" srcOrd="1" destOrd="0" presId="urn:microsoft.com/office/officeart/2018/2/layout/IconVerticalSolidList"/>
    <dgm:cxn modelId="{980A4E13-0B5B-4D06-97C8-223FE96F4F3E}" type="presParOf" srcId="{D657D376-DDE6-4EF3-AD6D-7AF5EF0363A0}" destId="{AEEF34D8-01B9-45CE-B362-88499E4726CA}" srcOrd="2" destOrd="0" presId="urn:microsoft.com/office/officeart/2018/2/layout/IconVerticalSolidList"/>
    <dgm:cxn modelId="{33D88B8D-4F9D-4B7B-8D16-0724F5084713}" type="presParOf" srcId="{D657D376-DDE6-4EF3-AD6D-7AF5EF0363A0}" destId="{6028DC3A-5549-4EE5-9B6F-916611E8A7A0}" srcOrd="3" destOrd="0" presId="urn:microsoft.com/office/officeart/2018/2/layout/IconVerticalSolidList"/>
    <dgm:cxn modelId="{A32A79FF-96CF-4884-8D04-602B9F3804BB}" type="presParOf" srcId="{873D07FA-5635-4464-ABB6-FC00DD3B7D57}" destId="{898D6399-26FC-4B2D-83D4-EF1EF0735C71}" srcOrd="1" destOrd="0" presId="urn:microsoft.com/office/officeart/2018/2/layout/IconVerticalSolidList"/>
    <dgm:cxn modelId="{2C3E35C5-E7FD-476A-A285-F65E70E2C7DB}" type="presParOf" srcId="{873D07FA-5635-4464-ABB6-FC00DD3B7D57}" destId="{26F182C2-ED32-4849-972C-B48E39214B55}" srcOrd="2" destOrd="0" presId="urn:microsoft.com/office/officeart/2018/2/layout/IconVerticalSolidList"/>
    <dgm:cxn modelId="{CC85EEE9-EDF6-40B4-BD0C-A8ED1DA48396}" type="presParOf" srcId="{26F182C2-ED32-4849-972C-B48E39214B55}" destId="{F7BF87DA-4DDC-4518-8100-872D753DCB5B}" srcOrd="0" destOrd="0" presId="urn:microsoft.com/office/officeart/2018/2/layout/IconVerticalSolidList"/>
    <dgm:cxn modelId="{CED72F8E-0B28-4B4E-9016-D91C670DF62C}" type="presParOf" srcId="{26F182C2-ED32-4849-972C-B48E39214B55}" destId="{65E0A294-C0D6-41EC-9652-3FA063D70D0B}" srcOrd="1" destOrd="0" presId="urn:microsoft.com/office/officeart/2018/2/layout/IconVerticalSolidList"/>
    <dgm:cxn modelId="{D0395DF2-80CA-4FCF-BFD4-CFBF8C11118A}" type="presParOf" srcId="{26F182C2-ED32-4849-972C-B48E39214B55}" destId="{48EF7D29-2860-4504-BE67-81515D97ED40}" srcOrd="2" destOrd="0" presId="urn:microsoft.com/office/officeart/2018/2/layout/IconVerticalSolidList"/>
    <dgm:cxn modelId="{55F9E017-1276-4627-8449-5816A44E8146}" type="presParOf" srcId="{26F182C2-ED32-4849-972C-B48E39214B55}" destId="{567FD4F6-7F13-4E66-B33D-AA14AA4CCD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B33D2-3A70-46E5-BCF8-893917BBB887}">
      <dsp:nvSpPr>
        <dsp:cNvPr id="0" name=""/>
        <dsp:cNvSpPr/>
      </dsp:nvSpPr>
      <dsp:spPr>
        <a:xfrm>
          <a:off x="55856" y="806397"/>
          <a:ext cx="4742179" cy="4682853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655B4-3DE2-4672-8F84-620FC949B99B}">
      <dsp:nvSpPr>
        <dsp:cNvPr id="0" name=""/>
        <dsp:cNvSpPr/>
      </dsp:nvSpPr>
      <dsp:spPr>
        <a:xfrm>
          <a:off x="3494605" y="3411075"/>
          <a:ext cx="90254" cy="2105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3494605" y="3411075"/>
        <a:ext cx="90254" cy="210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08E90-FCE7-4E90-89DF-CA87BDF056F9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60C1D-F072-419B-BA4D-37BEDB8FA254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8DC3A-5549-4EE5-9B6F-916611E8A7A0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Бизиборд – развивающая доска (стенд, модуль) со всевозможными кнопочками, замочками, крючками, шнурками, пуговицами, выключателями и т.д.</a:t>
          </a:r>
          <a:endParaRPr lang="en-US" sz="2400" kern="1200"/>
        </a:p>
      </dsp:txBody>
      <dsp:txXfrm>
        <a:off x="1507738" y="707092"/>
        <a:ext cx="9007861" cy="1305401"/>
      </dsp:txXfrm>
    </dsp:sp>
    <dsp:sp modelId="{F7BF87DA-4DDC-4518-8100-872D753DCB5B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0A294-C0D6-41EC-9652-3FA063D70D0B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FD4F6-7F13-4E66-B33D-AA14AA4CCD6D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Способствует развитию тактильных ощущений, мелкой моторики, логики и мышления.</a:t>
          </a:r>
          <a:endParaRPr lang="en-US" sz="2400" kern="1200"/>
        </a:p>
      </dsp:txBody>
      <dsp:txXfrm>
        <a:off x="1507738" y="2338844"/>
        <a:ext cx="9007861" cy="130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7FB753-AA02-F741-81C2-A93D3B4E6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642E3C-1A27-2B46-B32F-937467BFE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9" y="1502374"/>
            <a:ext cx="5383481" cy="2306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77530-C956-4F47-AA12-9B5FA7609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9" y="3982049"/>
            <a:ext cx="5383481" cy="159961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5903-10C4-8D41-B414-2764F6E6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1DDA3-FBBE-B045-BF42-D7C5972A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5021B-1A25-814D-A87C-8DC2C221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7545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E202-CD8D-0149-9A91-E57E0A33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914E5-F48C-6549-BD52-ADBC1914E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63ECF-56CB-5C4F-BBB2-B7E99C803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3C007-25A7-AE4E-893B-97C0C869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D94E5-EE70-6246-85A6-25E24A16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71955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A3618-1D6D-5B48-9EFE-186D37096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17F-83D5-C04E-BCB0-6FA0BA8B6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23AD4-420B-1947-9822-5D260D15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C452C-1746-3F48-AC68-13F0971A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93FFA-8379-1F41-BE2F-D14B274B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4281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70A6-3BF5-8B4C-98A2-7F0CFBB6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FD732-A40F-9241-B68B-0B605C30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FCE3C-C11A-1449-BE41-3958267D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2BA7-333B-1746-A789-47F47BF5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EEF09-58F2-F04A-95E0-20E5DC88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54889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6ACA-99BA-4F4B-B262-904FD08F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D5104-CE88-4A4B-BBF5-F71C7C9D1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ECF6C-101D-F24B-B001-8D33EE40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EFC1-1747-BD4D-8185-6FBE3D29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F96E9-E3D2-3240-9CE3-87D94AF9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51402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535E-0184-0C45-A7CD-F5A33752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E1104-E4F3-AA49-88AF-3BE8DE2D7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7217B0-FAA7-EB4E-BFE4-1680DEE51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D89A0-E6BF-B344-A849-4F8D8A4B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06D8E-AE84-A84C-922E-425DB250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40BFE-B475-2D4E-9684-7D09D001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47654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E99F-68BA-A141-9F80-035493C7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36D58-DD7A-414E-B4EC-BF4CD77B8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0B197-38B6-9D46-AD80-AB89DCCBB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50024-FFC2-924A-A1AE-38F95C86C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B4F74-6920-4248-A8E6-C9860483D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B322FE-677A-A049-BD91-5192E2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6E502-2B6E-FA46-ADBD-485C7048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4DA9A-485A-A048-90B4-5814F3E6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42931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44121-EEFE-AE4E-A8F7-FE7D14D1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E9CD1-C0FF-714B-A590-6F702676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CA41B-7BB5-124B-8AE4-99173A3E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F5C23-D36E-6341-B2B4-752DD337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5651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38F27-3FE9-BD4F-9A51-0C81CED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35E62-64BF-E742-A2BE-543E6971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CC42D-F021-6444-B05D-E8F25DF4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62928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6FA5-181E-2340-B9BC-184E385C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D4DC-5551-9047-BFBE-B5E2B32CE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1C1CB-DA2A-CB42-9272-6E28959ED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A7B71-0A17-724C-83D6-0BEB04B5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88767-259E-6748-BFC7-4C9554FD6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A66E6-534E-3B45-93F5-12C84377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7749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9B69-345D-DA4F-9180-E61A31AD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AFFD7-EE50-E54C-8205-110B76E86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662DB-3F23-804C-9511-FF1419391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57849-9F81-A241-B317-AD76040E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286E0-A5DA-6B4A-9924-96B607B0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B6125-5FF1-1741-ABC1-585B0459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3523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8EBB36-FF28-0241-A8F7-C3F1D33FB9C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4D5475-E0CD-FB4A-B48E-378D96E0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37E69-588A-704F-8F74-41958AFE2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6BC57-733E-DB41-9EEB-116098EBC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F47C0-D946-8E49-915A-BBB786E431E5}" type="datetimeFigureOut">
              <a:rPr lang="en-UA" smtClean="0"/>
              <a:t>12/03/2023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461B8-B722-514E-BB5F-35A27923E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9A985-42FB-F047-BB5E-A5FD44EB2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F5B76-8DDB-2545-9B58-DF184D3AFD9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48743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CC0C1-30F9-BB47-81B2-B627C22DA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507" y="896471"/>
            <a:ext cx="6873715" cy="199016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5000" b="0" strike="noStrike" spc="-1" dirty="0">
                <a:solidFill>
                  <a:schemeClr val="accent6">
                    <a:lumMod val="50000"/>
                  </a:schemeClr>
                </a:solidFill>
                <a:latin typeface="Liberation Sans"/>
                <a:cs typeface="Liberation Sans"/>
              </a:rPr>
              <a:t>Развитие мелкой моторики детей с ОВЗ</a:t>
            </a:r>
            <a:br>
              <a:rPr lang="ru-RU" sz="5000" b="0" strike="noStrike" spc="-1" dirty="0">
                <a:solidFill>
                  <a:schemeClr val="accent6">
                    <a:lumMod val="50000"/>
                  </a:schemeClr>
                </a:solidFill>
                <a:latin typeface="Liberation Sans"/>
                <a:cs typeface="Liberation Sans"/>
              </a:rPr>
            </a:br>
            <a:endParaRPr lang="en-UA" sz="5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1973A-D8C8-F743-881B-668903190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6503" y="2850777"/>
            <a:ext cx="6457966" cy="15024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i="1" dirty="0"/>
              <a:t>«Руки дают человеку голову, затем поумневшая голова учит руки, а умелые руки способствуют развитию мозга» – физиолог И. П. Павлов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497C8-970D-DF9D-CE2C-935FE0B165BE}"/>
              </a:ext>
            </a:extLst>
          </p:cNvPr>
          <p:cNvSpPr txBox="1"/>
          <p:nvPr/>
        </p:nvSpPr>
        <p:spPr>
          <a:xfrm>
            <a:off x="6750421" y="4536141"/>
            <a:ext cx="445546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b="0" strike="noStrike" spc="-1" dirty="0">
                <a:solidFill>
                  <a:srgbClr val="000000"/>
                </a:solidFill>
                <a:latin typeface="Liberation Sans"/>
                <a:cs typeface="Liberation Sans"/>
              </a:rPr>
              <a:t>Выполнила: тьютор МКДОУ Тогучинского района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Liberation Sans"/>
                <a:cs typeface="Liberation Sans"/>
              </a:rPr>
              <a:t>«Нечаевский детский сад»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Liberation Sans"/>
                <a:cs typeface="Liberation Sans"/>
              </a:rPr>
              <a:t>Озерова Лариса Анатольевна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90AD8ED-08F0-1FE2-40F3-507477841C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421958"/>
              </p:ext>
            </p:extLst>
          </p:nvPr>
        </p:nvGraphicFramePr>
        <p:xfrm>
          <a:off x="308471" y="610211"/>
          <a:ext cx="7079465" cy="5645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2655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04" name="Rectangle 930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DEB62-70D7-3FCD-6DF1-9CA8D21B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Игры с вкладышами, крышками</a:t>
            </a:r>
          </a:p>
        </p:txBody>
      </p:sp>
      <p:pic>
        <p:nvPicPr>
          <p:cNvPr id="9222" name="Picture 6" descr="Изображение выглядит как в помещении, ребенок, начинающий ходить, Детское искусство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02382550-A513-30F6-2A94-C1FA94AF5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0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121995360" name="Rectangle 212199535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21995362" name="Group 212199536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21995363" name="Rectangle 212199536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1995364" name="Rectangle 212199536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1995365" name="Rectangle 212199536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21995367" name="Rectangle 212199536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1995347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09898"/>
            <a:ext cx="9942716" cy="1554480"/>
          </a:xfrm>
        </p:spPr>
        <p:txBody>
          <a:bodyPr vertOverflow="overflow" horzOverflow="overflow" vert="horz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ru-RU" sz="4800"/>
              <a:t>Игры с карандашами и счетными палочками</a:t>
            </a:r>
          </a:p>
        </p:txBody>
      </p:sp>
      <p:sp>
        <p:nvSpPr>
          <p:cNvPr id="803641038" name="Объект 2"/>
          <p:cNvSpPr>
            <a:spLocks noGrp="1"/>
          </p:cNvSpPr>
          <p:nvPr>
            <p:ph idx="1"/>
          </p:nvPr>
        </p:nvSpPr>
        <p:spPr bwMode="auto"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ru-RU" sz="2400" b="0" i="0" u="none">
                <a:latin typeface="Times New Roman"/>
                <a:ea typeface="Times New Roman"/>
                <a:cs typeface="Times New Roman"/>
              </a:rPr>
              <a:t>Благодаря упражнениям со счетными палочками развивается сообразительность, конструктивные навыки, появляются понятия геометрических фигур и умение решать логические задачи.</a:t>
            </a:r>
            <a:endParaRPr lang="ru-RU" sz="2400"/>
          </a:p>
        </p:txBody>
      </p:sp>
      <p:cxnSp>
        <p:nvCxnSpPr>
          <p:cNvPr id="2121995369" name="Straight Connector 212199536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7" name="Rectangle 310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2A8CB-50D8-7034-0D17-DF32CB37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 err="1"/>
              <a:t>Игры</a:t>
            </a:r>
            <a:r>
              <a:rPr lang="en-US" sz="4600" dirty="0"/>
              <a:t> с </a:t>
            </a:r>
            <a:r>
              <a:rPr lang="en-US" sz="4600" dirty="0" err="1"/>
              <a:t>карандашами</a:t>
            </a:r>
            <a:r>
              <a:rPr lang="en-US" sz="4600" dirty="0"/>
              <a:t> и </a:t>
            </a:r>
            <a:r>
              <a:rPr lang="en-US" sz="4600" dirty="0" err="1"/>
              <a:t>счетными</a:t>
            </a:r>
            <a:r>
              <a:rPr lang="en-US" sz="4600" dirty="0"/>
              <a:t> </a:t>
            </a:r>
            <a:r>
              <a:rPr lang="en-US" sz="4600" dirty="0" err="1"/>
              <a:t>палочками</a:t>
            </a:r>
            <a:endParaRPr lang="en-US" sz="4600" dirty="0"/>
          </a:p>
        </p:txBody>
      </p:sp>
      <p:sp>
        <p:nvSpPr>
          <p:cNvPr id="31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Изображение выглядит как в помещении, ребенок, начинающий ходить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D2D8802-9ADF-A059-0944-2E1EB7F28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1" r="-1" b="424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355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188784961" name="Rectangle 1188784960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8784963" name="Group 1188784962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88784964" name="Rectangle 1188784963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8784965" name="Straight Connector 1188784964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8784967" name="Rectangle 1188784966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784969" name="Rectangle 1188784968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784927" name="Заголовок 1"/>
          <p:cNvSpPr>
            <a:spLocks noGrp="1"/>
          </p:cNvSpPr>
          <p:nvPr>
            <p:ph type="title"/>
          </p:nvPr>
        </p:nvSpPr>
        <p:spPr bwMode="auto"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5200"/>
              <a:t>Игры с природным материалом</a:t>
            </a:r>
          </a:p>
        </p:txBody>
      </p:sp>
      <p:sp>
        <p:nvSpPr>
          <p:cNvPr id="308219778" name="Объект 2"/>
          <p:cNvSpPr>
            <a:spLocks noGrp="1"/>
          </p:cNvSpPr>
          <p:nvPr>
            <p:ph idx="1"/>
          </p:nvPr>
        </p:nvSpPr>
        <p:spPr bwMode="auto"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ru-RU" sz="2000" b="0" i="0" u="none" strike="noStrike" cap="none" spc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Игры с природным материалом помогают развивать воображение, чувство формы и цвета, аккуратность, трудолюбие, прививает любовь ко всему живому.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8" name="Rectangle 718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10864-D976-ED92-1CDB-72728AFC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Игры</a:t>
            </a:r>
            <a:r>
              <a:rPr lang="en-US" sz="5400" dirty="0"/>
              <a:t> с </a:t>
            </a:r>
            <a:r>
              <a:rPr lang="en-US" sz="5400" dirty="0" err="1"/>
              <a:t>природным</a:t>
            </a:r>
            <a:r>
              <a:rPr lang="en-US" sz="5400" dirty="0"/>
              <a:t> </a:t>
            </a:r>
            <a:r>
              <a:rPr lang="en-US" sz="5400" dirty="0" err="1"/>
              <a:t>материалом</a:t>
            </a:r>
            <a:endParaRPr lang="en-US" sz="5400" dirty="0"/>
          </a:p>
        </p:txBody>
      </p:sp>
      <p:pic>
        <p:nvPicPr>
          <p:cNvPr id="7172" name="Picture 4" descr="Изображение выглядит как игрушка, Творчество, ремесл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B179B26-F9A6-7ADE-E5CE-FC40D05B2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322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3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824030154" name="Rectangle 182403015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4030156" name="Freeform: Shape 182403015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4030142" name="Заголовок 1"/>
          <p:cNvSpPr>
            <a:spLocks noGrp="1"/>
          </p:cNvSpPr>
          <p:nvPr>
            <p:ph type="title"/>
          </p:nvPr>
        </p:nvSpPr>
        <p:spPr bwMode="auto"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700">
                <a:solidFill>
                  <a:srgbClr val="FFFFFF"/>
                </a:solidFill>
              </a:rPr>
              <a:t>Игры с конструктором</a:t>
            </a:r>
          </a:p>
        </p:txBody>
      </p:sp>
      <p:sp>
        <p:nvSpPr>
          <p:cNvPr id="1824030158" name="Arc 182403015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148689" name="Объект 2"/>
          <p:cNvSpPr>
            <a:spLocks noGrp="1"/>
          </p:cNvSpPr>
          <p:nvPr>
            <p:ph idx="1"/>
          </p:nvPr>
        </p:nvSpPr>
        <p:spPr bwMode="auto">
          <a:xfrm>
            <a:off x="4447308" y="591344"/>
            <a:ext cx="6906491" cy="5585619"/>
          </a:xfrm>
        </p:spPr>
        <p:txBody>
          <a:bodyPr vertOverflow="overflow" horzOverflow="overflow" vert="horz" lIns="91440" tIns="45720" rIns="91440" bIns="45720" numCol="1" spcCol="0" rtlCol="0" fromWordArt="0" anchor="ctr" anchorCtr="0" forceAA="0" compatLnSpc="0">
            <a:normAutofit/>
          </a:bodyPr>
          <a:lstStyle/>
          <a:p>
            <a:pPr marL="0" indent="0">
              <a:buNone/>
              <a:defRPr/>
            </a:pPr>
            <a:r>
              <a:rPr lang="ru-RU" b="0" i="0" u="none" strike="noStrike" cap="none" spc="-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Свободное конструирование – самый простой способ развития у ребёнка пространственного мышления, моторики, творческих потребностей и произвольных действий. </a:t>
            </a:r>
            <a:endParaRPr lang="ru-RU" b="0" strike="noStrike" spc="-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70" name="Rectangle 516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7811F-ABE1-AC25-7234-F794D513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Игры с конструктором</a:t>
            </a:r>
          </a:p>
        </p:txBody>
      </p:sp>
      <p:grpSp>
        <p:nvGrpSpPr>
          <p:cNvPr id="5172" name="Group 517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173" name="Rectangle 517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4" name="Rectangle 51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5" name="Rectangle 51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77" name="Rectangle 517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9" name="Rectangle 517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в помещении, человек, игрушка, игра&#10;&#10;Автоматически созданное описание">
            <a:extLst>
              <a:ext uri="{FF2B5EF4-FFF2-40B4-BE49-F238E27FC236}">
                <a16:creationId xmlns:a16="http://schemas.microsoft.com/office/drawing/2014/main" id="{A08CD486-630F-BB20-C11E-E375AC132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821" y="666728"/>
            <a:ext cx="4099343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021386508" name="Rectangle 202138650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1386510" name="Freeform: Shape 202138650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2138649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713312"/>
            <a:ext cx="4038600" cy="54313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Волшебные прищепки</a:t>
            </a:r>
          </a:p>
        </p:txBody>
      </p:sp>
      <p:sp>
        <p:nvSpPr>
          <p:cNvPr id="1049674350" name="Объект 2"/>
          <p:cNvSpPr>
            <a:spLocks noGrp="1"/>
          </p:cNvSpPr>
          <p:nvPr>
            <p:ph idx="1"/>
          </p:nvPr>
        </p:nvSpPr>
        <p:spPr bwMode="auto"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499"/>
              </a:spcBef>
              <a:buClr>
                <a:srgbClr val="990033"/>
              </a:buClr>
              <a:buNone/>
              <a:defRPr/>
            </a:pPr>
            <a:r>
              <a:rPr lang="ru-RU" sz="2000" b="0" i="0" u="none" strike="noStrike" cap="none" spc="-1">
                <a:latin typeface="Arial"/>
                <a:ea typeface="Arial"/>
                <a:cs typeface="Arial"/>
              </a:rPr>
              <a:t>Игры с прищепками прекрасно развивают мускулатуру пальчиков ребенка, способствуют координации движения рук.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5" name="Rectangle 719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16" name="Freeform: Shape 719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17" name="Rectangle 719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8" name="Rectangle 720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9" name="Freeform: Shape 720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220" name="Isosceles Triangle 720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9B28EC8-02FB-E466-82B2-A8F2EE42F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" b="18168"/>
          <a:stretch/>
        </p:blipFill>
        <p:spPr bwMode="auto">
          <a:xfrm>
            <a:off x="3409959" y="643467"/>
            <a:ext cx="5372082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21" name="Isosceles Triangle 720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6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499084392" name="Rectangle 49908439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084394" name="Freeform: Shape 49908439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084379" name="Заголовок 1"/>
          <p:cNvSpPr>
            <a:spLocks noGrp="1"/>
          </p:cNvSpPr>
          <p:nvPr>
            <p:ph type="title"/>
          </p:nvPr>
        </p:nvSpPr>
        <p:spPr bwMode="auto"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Игры со шнуровкой</a:t>
            </a:r>
          </a:p>
        </p:txBody>
      </p:sp>
      <p:sp>
        <p:nvSpPr>
          <p:cNvPr id="499084396" name="Arc 49908439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6760333" name="Объект 2"/>
          <p:cNvSpPr>
            <a:spLocks noGrp="1"/>
          </p:cNvSpPr>
          <p:nvPr>
            <p:ph idx="1"/>
          </p:nvPr>
        </p:nvSpPr>
        <p:spPr bwMode="auto"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ru-RU" b="0" i="0" u="none" strike="noStrike" cap="none" spc="-1">
                <a:latin typeface="Times New Roman"/>
                <a:ea typeface="SimSun"/>
                <a:cs typeface="Times New Roman"/>
              </a:rPr>
              <a:t>Игры-шнуровки способствуют усидчивости. В процессе игры совершенствуется координация движений и гибкость кистей рук.</a:t>
            </a: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24537679" name="Rectangle 1524537678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4537676" name="Oval 152453768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810595" name="Заголовок 1"/>
          <p:cNvSpPr>
            <a:spLocks noGrp="1"/>
          </p:cNvSpPr>
          <p:nvPr>
            <p:ph type="title"/>
          </p:nvPr>
        </p:nvSpPr>
        <p:spPr bwMode="auto"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100">
                <a:solidFill>
                  <a:srgbClr val="FFFFFF"/>
                </a:solidFill>
              </a:rPr>
              <a:t>Актуальность</a:t>
            </a:r>
          </a:p>
        </p:txBody>
      </p:sp>
      <p:sp>
        <p:nvSpPr>
          <p:cNvPr id="1524537683" name="Freeform: Shape 1524537682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24537678" name="Freeform: Shape 1524537684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4537687" name="Freeform: Shape 1524537686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24537666" name="Объект 2"/>
          <p:cNvSpPr>
            <a:spLocks noGrp="1"/>
          </p:cNvSpPr>
          <p:nvPr>
            <p:ph idx="1"/>
          </p:nvPr>
        </p:nvSpPr>
        <p:spPr bwMode="auto"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b="0" i="0" u="none">
                <a:latin typeface="Times New Roman" panose="02020603050405020304" pitchFamily="18" charset="0"/>
                <a:ea typeface="Liberation Sans"/>
                <a:cs typeface="Times New Roman" panose="02020603050405020304" pitchFamily="18" charset="0"/>
              </a:rPr>
              <a:t>Актуальность данной темы состоит в необходимости проведения систематической специальной коррекционной работы, чтобы развитие зрительного, тактильного, двигательного восприятия по возможности приближалось к норме.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4537689" name="Freeform: Shape 1524537688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4537691" name="Freeform: Shape 1524537690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4537693" name="Freeform: Shape 1524537692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A461-CE2D-86DD-8365-4AE0A75D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Игры со шнуровкой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 помещении, человек, ребенок, начинающий ходить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69F9A13-912B-6DF1-798E-DA9642809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889" y="928201"/>
            <a:ext cx="3695206" cy="49269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32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035458097" name="Rectangle 2035458096">
            <a:extLst>
              <a:ext uri="{FF2B5EF4-FFF2-40B4-BE49-F238E27FC236}">
                <a16:creationId xmlns:a16="http://schemas.microsoft.com/office/drawing/2014/main" id="{6A8AAC95-3719-4BCD-B710-4160043D9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5458099" name="Freeform: Shape 2035458098">
            <a:extLst>
              <a:ext uri="{FF2B5EF4-FFF2-40B4-BE49-F238E27FC236}">
                <a16:creationId xmlns:a16="http://schemas.microsoft.com/office/drawing/2014/main" id="{73A6D7BA-50E4-42FE-A0E3-FC42B7EC4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2767722"/>
            <a:ext cx="3021543" cy="1532055"/>
          </a:xfrm>
          <a:custGeom>
            <a:avLst/>
            <a:gdLst>
              <a:gd name="connsiteX0" fmla="*/ 3021543 w 3021543"/>
              <a:gd name="connsiteY0" fmla="*/ 0 h 1532055"/>
              <a:gd name="connsiteX1" fmla="*/ 2963800 w 3021543"/>
              <a:gd name="connsiteY1" fmla="*/ 7730 h 1532055"/>
              <a:gd name="connsiteX2" fmla="*/ 2793803 w 3021543"/>
              <a:gd name="connsiteY2" fmla="*/ 25704 h 1532055"/>
              <a:gd name="connsiteX3" fmla="*/ 2414348 w 3021543"/>
              <a:gd name="connsiteY3" fmla="*/ 31695 h 1532055"/>
              <a:gd name="connsiteX4" fmla="*/ 2091558 w 3021543"/>
              <a:gd name="connsiteY4" fmla="*/ 29298 h 1532055"/>
              <a:gd name="connsiteX5" fmla="*/ 1645319 w 3021543"/>
              <a:gd name="connsiteY5" fmla="*/ 30497 h 1532055"/>
              <a:gd name="connsiteX6" fmla="*/ 1243602 w 3021543"/>
              <a:gd name="connsiteY6" fmla="*/ 64048 h 1532055"/>
              <a:gd name="connsiteX7" fmla="*/ 753851 w 3021543"/>
              <a:gd name="connsiteY7" fmla="*/ 61651 h 1532055"/>
              <a:gd name="connsiteX8" fmla="*/ 465465 w 3021543"/>
              <a:gd name="connsiteY8" fmla="*/ 123960 h 1532055"/>
              <a:gd name="connsiteX9" fmla="*/ 546416 w 3021543"/>
              <a:gd name="connsiteY9" fmla="*/ 145529 h 1532055"/>
              <a:gd name="connsiteX10" fmla="*/ 689091 w 3021543"/>
              <a:gd name="connsiteY10" fmla="*/ 192260 h 1532055"/>
              <a:gd name="connsiteX11" fmla="*/ 704269 w 3021543"/>
              <a:gd name="connsiteY11" fmla="*/ 222217 h 1532055"/>
              <a:gd name="connsiteX12" fmla="*/ 683020 w 3021543"/>
              <a:gd name="connsiteY12" fmla="*/ 236595 h 1532055"/>
              <a:gd name="connsiteX13" fmla="*/ 621295 w 3021543"/>
              <a:gd name="connsiteY13" fmla="*/ 264155 h 1532055"/>
              <a:gd name="connsiteX14" fmla="*/ 848968 w 3021543"/>
              <a:gd name="connsiteY14" fmla="*/ 304896 h 1532055"/>
              <a:gd name="connsiteX15" fmla="*/ 768018 w 3021543"/>
              <a:gd name="connsiteY15" fmla="*/ 330059 h 1532055"/>
              <a:gd name="connsiteX16" fmla="*/ 684032 w 3021543"/>
              <a:gd name="connsiteY16" fmla="*/ 348032 h 1532055"/>
              <a:gd name="connsiteX17" fmla="*/ 592962 w 3021543"/>
              <a:gd name="connsiteY17" fmla="*/ 361213 h 1532055"/>
              <a:gd name="connsiteX18" fmla="*/ 509988 w 3021543"/>
              <a:gd name="connsiteY18" fmla="*/ 387575 h 1532055"/>
              <a:gd name="connsiteX19" fmla="*/ 726531 w 3021543"/>
              <a:gd name="connsiteY19" fmla="*/ 398359 h 1532055"/>
              <a:gd name="connsiteX20" fmla="*/ 614212 w 3021543"/>
              <a:gd name="connsiteY20" fmla="*/ 422324 h 1532055"/>
              <a:gd name="connsiteX21" fmla="*/ 522131 w 3021543"/>
              <a:gd name="connsiteY21" fmla="*/ 453478 h 1532055"/>
              <a:gd name="connsiteX22" fmla="*/ 457370 w 3021543"/>
              <a:gd name="connsiteY22" fmla="*/ 467857 h 1532055"/>
              <a:gd name="connsiteX23" fmla="*/ 388562 w 3021543"/>
              <a:gd name="connsiteY23" fmla="*/ 471452 h 1532055"/>
              <a:gd name="connsiteX24" fmla="*/ 372372 w 3021543"/>
              <a:gd name="connsiteY24" fmla="*/ 494218 h 1532055"/>
              <a:gd name="connsiteX25" fmla="*/ 393622 w 3021543"/>
              <a:gd name="connsiteY25" fmla="*/ 518184 h 1532055"/>
              <a:gd name="connsiteX26" fmla="*/ 426002 w 3021543"/>
              <a:gd name="connsiteY26" fmla="*/ 520580 h 1532055"/>
              <a:gd name="connsiteX27" fmla="*/ 619271 w 3021543"/>
              <a:gd name="connsiteY27" fmla="*/ 526571 h 1532055"/>
              <a:gd name="connsiteX28" fmla="*/ 0 w 3021543"/>
              <a:gd name="connsiteY28" fmla="*/ 579294 h 1532055"/>
              <a:gd name="connsiteX29" fmla="*/ 83986 w 3021543"/>
              <a:gd name="connsiteY29" fmla="*/ 611647 h 1532055"/>
              <a:gd name="connsiteX30" fmla="*/ 112319 w 3021543"/>
              <a:gd name="connsiteY30" fmla="*/ 700317 h 1532055"/>
              <a:gd name="connsiteX31" fmla="*/ 215531 w 3021543"/>
              <a:gd name="connsiteY31" fmla="*/ 750643 h 1532055"/>
              <a:gd name="connsiteX32" fmla="*/ 282315 w 3021543"/>
              <a:gd name="connsiteY32" fmla="*/ 768617 h 1532055"/>
              <a:gd name="connsiteX33" fmla="*/ 435109 w 3021543"/>
              <a:gd name="connsiteY33" fmla="*/ 794979 h 1532055"/>
              <a:gd name="connsiteX34" fmla="*/ 457370 w 3021543"/>
              <a:gd name="connsiteY34" fmla="*/ 838116 h 1532055"/>
              <a:gd name="connsiteX35" fmla="*/ 476596 w 3021543"/>
              <a:gd name="connsiteY35" fmla="*/ 886046 h 1532055"/>
              <a:gd name="connsiteX36" fmla="*/ 517071 w 3021543"/>
              <a:gd name="connsiteY36" fmla="*/ 917200 h 1532055"/>
              <a:gd name="connsiteX37" fmla="*/ 202377 w 3021543"/>
              <a:gd name="connsiteY37" fmla="*/ 912407 h 1532055"/>
              <a:gd name="connsiteX38" fmla="*/ 557546 w 3021543"/>
              <a:gd name="connsiteY38" fmla="*/ 1013060 h 1532055"/>
              <a:gd name="connsiteX39" fmla="*/ 526178 w 3021543"/>
              <a:gd name="connsiteY39" fmla="*/ 1052602 h 1532055"/>
              <a:gd name="connsiteX40" fmla="*/ 720459 w 3021543"/>
              <a:gd name="connsiteY40" fmla="*/ 1106523 h 1532055"/>
              <a:gd name="connsiteX41" fmla="*/ 616236 w 3021543"/>
              <a:gd name="connsiteY41" fmla="*/ 1112514 h 1532055"/>
              <a:gd name="connsiteX42" fmla="*/ 1222353 w 3021543"/>
              <a:gd name="connsiteY42" fmla="*/ 1337785 h 1532055"/>
              <a:gd name="connsiteX43" fmla="*/ 2087511 w 3021543"/>
              <a:gd name="connsiteY43" fmla="*/ 1500747 h 1532055"/>
              <a:gd name="connsiteX44" fmla="*/ 2425479 w 3021543"/>
              <a:gd name="connsiteY44" fmla="*/ 1531901 h 1532055"/>
              <a:gd name="connsiteX45" fmla="*/ 2809994 w 3021543"/>
              <a:gd name="connsiteY45" fmla="*/ 1522315 h 1532055"/>
              <a:gd name="connsiteX46" fmla="*/ 2953618 w 3021543"/>
              <a:gd name="connsiteY46" fmla="*/ 1512448 h 1532055"/>
              <a:gd name="connsiteX47" fmla="*/ 3021543 w 3021543"/>
              <a:gd name="connsiteY47" fmla="*/ 1502657 h 153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532055">
                <a:moveTo>
                  <a:pt x="3021543" y="0"/>
                </a:moveTo>
                <a:lnTo>
                  <a:pt x="2963800" y="7730"/>
                </a:lnTo>
                <a:cubicBezTo>
                  <a:pt x="2907134" y="14919"/>
                  <a:pt x="2850469" y="24506"/>
                  <a:pt x="2793803" y="25704"/>
                </a:cubicBezTo>
                <a:cubicBezTo>
                  <a:pt x="2667318" y="29298"/>
                  <a:pt x="2539821" y="20911"/>
                  <a:pt x="2414348" y="31695"/>
                </a:cubicBezTo>
                <a:cubicBezTo>
                  <a:pt x="2307089" y="41281"/>
                  <a:pt x="2198818" y="30497"/>
                  <a:pt x="2091558" y="29298"/>
                </a:cubicBezTo>
                <a:cubicBezTo>
                  <a:pt x="1942812" y="28100"/>
                  <a:pt x="1793053" y="19713"/>
                  <a:pt x="1645319" y="30497"/>
                </a:cubicBezTo>
                <a:cubicBezTo>
                  <a:pt x="1510738" y="38885"/>
                  <a:pt x="1376158" y="41281"/>
                  <a:pt x="1243602" y="64048"/>
                </a:cubicBezTo>
                <a:cubicBezTo>
                  <a:pt x="1079677" y="76030"/>
                  <a:pt x="916765" y="68841"/>
                  <a:pt x="753851" y="61651"/>
                </a:cubicBezTo>
                <a:cubicBezTo>
                  <a:pt x="653675" y="56858"/>
                  <a:pt x="554511" y="41281"/>
                  <a:pt x="465465" y="123960"/>
                </a:cubicBezTo>
                <a:cubicBezTo>
                  <a:pt x="489751" y="143132"/>
                  <a:pt x="519095" y="139537"/>
                  <a:pt x="546416" y="145529"/>
                </a:cubicBezTo>
                <a:cubicBezTo>
                  <a:pt x="594986" y="157511"/>
                  <a:pt x="643557" y="169493"/>
                  <a:pt x="689091" y="192260"/>
                </a:cubicBezTo>
                <a:cubicBezTo>
                  <a:pt x="699210" y="197053"/>
                  <a:pt x="708317" y="206639"/>
                  <a:pt x="704269" y="222217"/>
                </a:cubicBezTo>
                <a:cubicBezTo>
                  <a:pt x="701234" y="234199"/>
                  <a:pt x="691115" y="234199"/>
                  <a:pt x="683020" y="236595"/>
                </a:cubicBezTo>
                <a:cubicBezTo>
                  <a:pt x="664806" y="243785"/>
                  <a:pt x="642545" y="238992"/>
                  <a:pt x="621295" y="264155"/>
                </a:cubicBezTo>
                <a:cubicBezTo>
                  <a:pt x="702245" y="277336"/>
                  <a:pt x="780160" y="252172"/>
                  <a:pt x="848968" y="304896"/>
                </a:cubicBezTo>
                <a:cubicBezTo>
                  <a:pt x="823671" y="331257"/>
                  <a:pt x="795339" y="325266"/>
                  <a:pt x="768018" y="330059"/>
                </a:cubicBezTo>
                <a:cubicBezTo>
                  <a:pt x="739685" y="334852"/>
                  <a:pt x="712365" y="343240"/>
                  <a:pt x="684032" y="348032"/>
                </a:cubicBezTo>
                <a:cubicBezTo>
                  <a:pt x="653675" y="354023"/>
                  <a:pt x="623319" y="355222"/>
                  <a:pt x="592962" y="361213"/>
                </a:cubicBezTo>
                <a:cubicBezTo>
                  <a:pt x="567666" y="366006"/>
                  <a:pt x="540345" y="357618"/>
                  <a:pt x="509988" y="387575"/>
                </a:cubicBezTo>
                <a:cubicBezTo>
                  <a:pt x="584867" y="409143"/>
                  <a:pt x="652663" y="376790"/>
                  <a:pt x="726531" y="398359"/>
                </a:cubicBezTo>
                <a:cubicBezTo>
                  <a:pt x="683020" y="417531"/>
                  <a:pt x="647604" y="411539"/>
                  <a:pt x="614212" y="422324"/>
                </a:cubicBezTo>
                <a:cubicBezTo>
                  <a:pt x="583855" y="433108"/>
                  <a:pt x="547428" y="421126"/>
                  <a:pt x="522131" y="453478"/>
                </a:cubicBezTo>
                <a:cubicBezTo>
                  <a:pt x="502905" y="478641"/>
                  <a:pt x="482668" y="482236"/>
                  <a:pt x="457370" y="467857"/>
                </a:cubicBezTo>
                <a:cubicBezTo>
                  <a:pt x="435109" y="454676"/>
                  <a:pt x="410824" y="458271"/>
                  <a:pt x="388562" y="471452"/>
                </a:cubicBezTo>
                <a:cubicBezTo>
                  <a:pt x="380468" y="476245"/>
                  <a:pt x="372372" y="482236"/>
                  <a:pt x="372372" y="494218"/>
                </a:cubicBezTo>
                <a:cubicBezTo>
                  <a:pt x="372372" y="510994"/>
                  <a:pt x="382491" y="515787"/>
                  <a:pt x="393622" y="518184"/>
                </a:cubicBezTo>
                <a:cubicBezTo>
                  <a:pt x="403741" y="520580"/>
                  <a:pt x="415883" y="522977"/>
                  <a:pt x="426002" y="520580"/>
                </a:cubicBezTo>
                <a:cubicBezTo>
                  <a:pt x="490762" y="507399"/>
                  <a:pt x="554511" y="528968"/>
                  <a:pt x="619271" y="526571"/>
                </a:cubicBezTo>
                <a:cubicBezTo>
                  <a:pt x="415883" y="578096"/>
                  <a:pt x="210471" y="561321"/>
                  <a:pt x="0" y="579294"/>
                </a:cubicBezTo>
                <a:cubicBezTo>
                  <a:pt x="27321" y="615241"/>
                  <a:pt x="62737" y="585286"/>
                  <a:pt x="83986" y="611647"/>
                </a:cubicBezTo>
                <a:cubicBezTo>
                  <a:pt x="63748" y="666766"/>
                  <a:pt x="71844" y="696722"/>
                  <a:pt x="112319" y="700317"/>
                </a:cubicBezTo>
                <a:cubicBezTo>
                  <a:pt x="151782" y="703912"/>
                  <a:pt x="194281" y="684740"/>
                  <a:pt x="215531" y="750643"/>
                </a:cubicBezTo>
                <a:cubicBezTo>
                  <a:pt x="221602" y="771014"/>
                  <a:pt x="259042" y="765023"/>
                  <a:pt x="282315" y="768617"/>
                </a:cubicBezTo>
                <a:cubicBezTo>
                  <a:pt x="332909" y="777005"/>
                  <a:pt x="386539" y="768617"/>
                  <a:pt x="435109" y="794979"/>
                </a:cubicBezTo>
                <a:cubicBezTo>
                  <a:pt x="454335" y="804565"/>
                  <a:pt x="467489" y="811754"/>
                  <a:pt x="457370" y="838116"/>
                </a:cubicBezTo>
                <a:cubicBezTo>
                  <a:pt x="447252" y="865675"/>
                  <a:pt x="460406" y="875261"/>
                  <a:pt x="476596" y="886046"/>
                </a:cubicBezTo>
                <a:cubicBezTo>
                  <a:pt x="488739" y="894433"/>
                  <a:pt x="506953" y="892037"/>
                  <a:pt x="517071" y="917200"/>
                </a:cubicBezTo>
                <a:cubicBezTo>
                  <a:pt x="410824" y="913605"/>
                  <a:pt x="307612" y="893235"/>
                  <a:pt x="202377" y="912407"/>
                </a:cubicBezTo>
                <a:cubicBezTo>
                  <a:pt x="317731" y="960337"/>
                  <a:pt x="444216" y="957940"/>
                  <a:pt x="557546" y="1013060"/>
                </a:cubicBezTo>
                <a:cubicBezTo>
                  <a:pt x="553499" y="1032232"/>
                  <a:pt x="527190" y="1023844"/>
                  <a:pt x="526178" y="1052602"/>
                </a:cubicBezTo>
                <a:cubicBezTo>
                  <a:pt x="585879" y="1082558"/>
                  <a:pt x="657723" y="1062188"/>
                  <a:pt x="720459" y="1106523"/>
                </a:cubicBezTo>
                <a:cubicBezTo>
                  <a:pt x="684032" y="1126893"/>
                  <a:pt x="650640" y="1093342"/>
                  <a:pt x="616236" y="1112514"/>
                </a:cubicBezTo>
                <a:cubicBezTo>
                  <a:pt x="627367" y="1141273"/>
                  <a:pt x="1131283" y="1318613"/>
                  <a:pt x="1222353" y="1337785"/>
                </a:cubicBezTo>
                <a:cubicBezTo>
                  <a:pt x="1407527" y="1377327"/>
                  <a:pt x="1940788" y="1477980"/>
                  <a:pt x="2087511" y="1500747"/>
                </a:cubicBezTo>
                <a:cubicBezTo>
                  <a:pt x="2200841" y="1517522"/>
                  <a:pt x="2313160" y="1530703"/>
                  <a:pt x="2425479" y="1531901"/>
                </a:cubicBezTo>
                <a:cubicBezTo>
                  <a:pt x="2553988" y="1533099"/>
                  <a:pt x="2681485" y="1527108"/>
                  <a:pt x="2809994" y="1522315"/>
                </a:cubicBezTo>
                <a:cubicBezTo>
                  <a:pt x="2858058" y="1520518"/>
                  <a:pt x="2905933" y="1517372"/>
                  <a:pt x="2953618" y="1512448"/>
                </a:cubicBezTo>
                <a:lnTo>
                  <a:pt x="3021543" y="150265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3545808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838199"/>
            <a:ext cx="4191000" cy="53387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dirty="0" err="1"/>
              <a:t>Ниткография</a:t>
            </a:r>
            <a:endParaRPr dirty="0"/>
          </a:p>
        </p:txBody>
      </p:sp>
      <p:sp>
        <p:nvSpPr>
          <p:cNvPr id="1508112504" name="Объект 2"/>
          <p:cNvSpPr>
            <a:spLocks noGrp="1"/>
          </p:cNvSpPr>
          <p:nvPr>
            <p:ph idx="1"/>
          </p:nvPr>
        </p:nvSpPr>
        <p:spPr bwMode="auto">
          <a:xfrm>
            <a:off x="5302332" y="838199"/>
            <a:ext cx="6051468" cy="5338763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ru-RU" sz="2000" b="0" i="0" u="none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Процесс работы с нитями вовлекает в работу движения рук </a:t>
            </a:r>
            <a:r>
              <a:rPr lang="ru-RU" sz="2000" b="0" i="1" u="none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(ладоней, пальцев)</a:t>
            </a:r>
            <a:r>
              <a:rPr lang="ru-RU" sz="2000" b="0" i="0" u="none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 зрительное восприятие, а так же развивает такие психологические процессы, как внимание, память, мышление, воображения, речь.</a:t>
            </a:r>
            <a:endParaRPr lang="ru-RU" sz="2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3E3D4-D151-C7F4-51AE-F38A4009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Ниткография</a:t>
            </a:r>
          </a:p>
        </p:txBody>
      </p: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3" name="Rectangle 207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5" name="Rectangle 20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9AF0B6-819C-5D74-9DBF-6E5B2740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889" y="928201"/>
            <a:ext cx="3695206" cy="492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7" name="Rectangle 20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90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43307094" name="Rectangle 1343307093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3307096" name="Group 1343307095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343307097" name="Rectangle 1343307096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3307098" name="Straight Connector 1343307097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3307100" name="Rectangle 1343307099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307102" name="Rectangle 134330710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307083" name="Заголовок 1"/>
          <p:cNvSpPr>
            <a:spLocks noGrp="1"/>
          </p:cNvSpPr>
          <p:nvPr>
            <p:ph type="title"/>
          </p:nvPr>
        </p:nvSpPr>
        <p:spPr bwMode="auto"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5200"/>
              <a:t>Рисование</a:t>
            </a:r>
          </a:p>
        </p:txBody>
      </p:sp>
      <p:sp>
        <p:nvSpPr>
          <p:cNvPr id="946119534" name="Объект 2"/>
          <p:cNvSpPr>
            <a:spLocks noGrp="1"/>
          </p:cNvSpPr>
          <p:nvPr>
            <p:ph idx="1"/>
          </p:nvPr>
        </p:nvSpPr>
        <p:spPr bwMode="auto"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499"/>
              </a:spcBef>
              <a:buNone/>
              <a:defRPr/>
            </a:pPr>
            <a:r>
              <a:rPr lang="ru-RU" sz="2000" strike="noStrike" cap="none" spc="-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Рисование</a:t>
            </a:r>
            <a:r>
              <a:rPr lang="ru-RU" sz="2000" b="1" i="1" u="none" strike="noStrike" cap="none" spc="-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cap="none" spc="-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– любимое занятие всеми детьми и очень полезное. И не обязательно рисовать только карандашом или кистью на бумаге. Можно рисовать на снегу и песке, на запотевшем окне и асфальте. Полезно рисовать пальцем, ладонью, палочкой, делать отпечатки кусочком ваты, скомканной бумаги.</a:t>
            </a:r>
            <a:endParaRPr lang="ru-RU" sz="2000" b="0" strike="noStrike" spc="-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0" name="Rectangle 5156">
            <a:extLst>
              <a:ext uri="{FF2B5EF4-FFF2-40B4-BE49-F238E27FC236}">
                <a16:creationId xmlns:a16="http://schemas.microsoft.com/office/drawing/2014/main" id="{B9651FA3-B4A1-4E98-9B71-4CF820877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980E-394B-2090-554F-C2DB0F018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53626"/>
            <a:ext cx="5334930" cy="300414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Рисование</a:t>
            </a:r>
          </a:p>
        </p:txBody>
      </p:sp>
      <p:sp>
        <p:nvSpPr>
          <p:cNvPr id="5159" name="Freeform: Shape 5158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61" name="Freeform: Shape 516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3994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122" name="Picture 2" descr="Изображение выглядит как в помещении, мебель, одежд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1E5BACE9-F880-E594-1FE3-D84AE2D68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r="1" b="22151"/>
          <a:stretch/>
        </p:blipFill>
        <p:spPr bwMode="auto">
          <a:xfrm>
            <a:off x="6595884" y="57974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3" name="Freeform: Shape 516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65" name="Freeform: Shape 516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67" name="Freeform: Shape 5166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69" name="Freeform: Shape 516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10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38BC0-6FA0-39D8-E060-2A71ED50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chemeClr val="tx2"/>
                </a:solidFill>
              </a:rPr>
              <a:t>Аппликация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BCC15-CDB6-9B35-DB73-4355DCD6D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800">
                <a:solidFill>
                  <a:schemeClr val="tx2"/>
                </a:solidFill>
                <a:latin typeface="Arial" panose="020B0604020202020204" pitchFamily="34" charset="0"/>
              </a:rPr>
              <a:t>Процесс изготовления поделок положительно сказывается на формировании эстетических чувств, навыков и умений, развивает мелкую моторику рук, внимание, интеллектуальную и творческую активность.</a:t>
            </a:r>
            <a:endParaRPr lang="ru-RU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4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CBDF-5934-B8BF-D2A7-2509AFDB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Аппликация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к, в помещении, Детское искусств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2B0EA1BD-6CF2-54D2-269E-FF23E7A25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8" r="312" b="-3"/>
          <a:stretch/>
        </p:blipFill>
        <p:spPr>
          <a:xfrm>
            <a:off x="6858756" y="666728"/>
            <a:ext cx="3663473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79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60668441" name="Rectangle 860668440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668443" name="Oval 860668442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668430" name="Заголовок 1"/>
          <p:cNvSpPr>
            <a:spLocks noGrp="1"/>
          </p:cNvSpPr>
          <p:nvPr>
            <p:ph type="title"/>
          </p:nvPr>
        </p:nvSpPr>
        <p:spPr bwMode="auto"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Игры с камешками</a:t>
            </a:r>
          </a:p>
        </p:txBody>
      </p:sp>
      <p:sp>
        <p:nvSpPr>
          <p:cNvPr id="860668445" name="Arc 860668444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668447" name="Oval 860668446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4044227" name="Объект 2"/>
          <p:cNvSpPr>
            <a:spLocks noGrp="1"/>
          </p:cNvSpPr>
          <p:nvPr>
            <p:ph idx="1"/>
          </p:nvPr>
        </p:nvSpPr>
        <p:spPr bwMode="auto"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b="0" i="0" u="none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Игры с камешками побуждают активность и интерес ребенка. В ходе игры предусмотрено решение сенсорных задач.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13182-BE92-A2BD-788C-17928BA3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Игры с камешками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643656-3458-5053-2FC3-7C43AE58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r="-2" b="14399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37" name="Group 2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1216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23708625" name="Rectangle 1323708624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23708627" name="Group 1323708626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323708628" name="Rectangle 1323708627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3708629" name="Straight Connector 1323708628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3708631" name="Rectangle 1323708630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708633" name="Rectangle 1323708632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384194" name="Заголовок 1"/>
          <p:cNvSpPr>
            <a:spLocks noGrp="1"/>
          </p:cNvSpPr>
          <p:nvPr>
            <p:ph type="title"/>
          </p:nvPr>
        </p:nvSpPr>
        <p:spPr bwMode="auto"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5200" dirty="0"/>
              <a:t>Игры с песком</a:t>
            </a:r>
          </a:p>
        </p:txBody>
      </p:sp>
      <p:sp>
        <p:nvSpPr>
          <p:cNvPr id="1323708594" name="Объект 2"/>
          <p:cNvSpPr>
            <a:spLocks noGrp="1"/>
          </p:cNvSpPr>
          <p:nvPr>
            <p:ph idx="1"/>
          </p:nvPr>
        </p:nvSpPr>
        <p:spPr bwMode="auto"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ru-RU" sz="2000" b="0" i="0" u="none">
                <a:latin typeface="Times New Roman"/>
                <a:ea typeface="Times New Roman"/>
                <a:cs typeface="Times New Roman"/>
              </a:rPr>
              <a:t>В играх с песком активизируются мыслительные и эмоциональные резервы. </a:t>
            </a:r>
            <a:endParaRPr lang="ru-RU"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766744194" name="Rectangle 1766744193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6744196" name="Oval 176674419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6744181" name="Заголовок 1"/>
          <p:cNvSpPr>
            <a:spLocks noGrp="1"/>
          </p:cNvSpPr>
          <p:nvPr>
            <p:ph type="title"/>
          </p:nvPr>
        </p:nvSpPr>
        <p:spPr bwMode="auto"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400">
                <a:solidFill>
                  <a:srgbClr val="FFFFFF"/>
                </a:solidFill>
              </a:rPr>
              <a:t>Метод взаимодействия</a:t>
            </a:r>
          </a:p>
        </p:txBody>
      </p:sp>
      <p:sp>
        <p:nvSpPr>
          <p:cNvPr id="1766744198" name="Freeform: Shape 1766744197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6744200" name="Freeform: Shape 1766744199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66744202" name="Freeform: Shape 1766744201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7641577" name="Объект 2"/>
          <p:cNvSpPr>
            <a:spLocks noGrp="1"/>
          </p:cNvSpPr>
          <p:nvPr>
            <p:ph idx="1"/>
          </p:nvPr>
        </p:nvSpPr>
        <p:spPr bwMode="auto">
          <a:xfrm>
            <a:off x="6096000" y="820880"/>
            <a:ext cx="5257799" cy="4889350"/>
          </a:xfrm>
        </p:spPr>
        <p:txBody>
          <a:bodyPr vertOverflow="overflow" horzOverflow="overflow" vert="horz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None/>
              <a:defRPr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я использовала способ взаимодействия. Детям с аутизмом сложно выполнять точные действия с мелкими предметами, когда пальцы руки должны действовать согласовано и координировано. Это обусловлено дефицитом или неправильным распределением мышечного тонуса и несбалансированностью механизмом движения.</a:t>
            </a:r>
          </a:p>
          <a:p>
            <a:pPr marL="0" indent="0">
              <a:buNone/>
              <a:defRPr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помощь должна состоять в передаче ребенку моторного стереотипа движения, т.е. в манипулировании руками ребенка. Цель такого манипулирования - развитие </a:t>
            </a: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кинестической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памяти и сознания. Ребенку с аутизмом нужно не просто показать, а научить выполнять операцию ее руками до тех пор пока она не будет доведена до автоматизма.</a:t>
            </a:r>
          </a:p>
        </p:txBody>
      </p:sp>
      <p:sp>
        <p:nvSpPr>
          <p:cNvPr id="1766744204" name="Freeform: Shape 1766744203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66744206" name="Freeform: Shape 1766744205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66744208" name="Freeform: Shape 1766744207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6" name="Rectangle 4115">
            <a:extLst>
              <a:ext uri="{FF2B5EF4-FFF2-40B4-BE49-F238E27FC236}">
                <a16:creationId xmlns:a16="http://schemas.microsoft.com/office/drawing/2014/main" id="{CABF4529-0B82-460D-AB8E-28AA07058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AF72E-4E99-6948-FAFD-EA6A1B2F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841" y="679730"/>
            <a:ext cx="3951414" cy="37870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Игры</a:t>
            </a:r>
            <a:r>
              <a:rPr lang="en-US" sz="6000" dirty="0"/>
              <a:t> с </a:t>
            </a:r>
            <a:r>
              <a:rPr lang="en-US" sz="6000" dirty="0" err="1"/>
              <a:t>песком</a:t>
            </a:r>
            <a:endParaRPr lang="en-US" sz="6000" dirty="0"/>
          </a:p>
        </p:txBody>
      </p:sp>
      <p:sp>
        <p:nvSpPr>
          <p:cNvPr id="4118" name="Rectangle 411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605660" y="145634"/>
            <a:ext cx="1715478" cy="6926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0" name="Rectangle 411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605904B-7B8E-844B-C57F-DA5A33288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2" r="-1" b="2609"/>
          <a:stretch/>
        </p:blipFill>
        <p:spPr bwMode="auto">
          <a:xfrm>
            <a:off x="942597" y="538941"/>
            <a:ext cx="5608830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2" name="Rectangle 4121">
            <a:extLst>
              <a:ext uri="{FF2B5EF4-FFF2-40B4-BE49-F238E27FC236}">
                <a16:creationId xmlns:a16="http://schemas.microsoft.com/office/drawing/2014/main" id="{6CF143E5-57C3-46A3-91A2-EDAA7A8E6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0788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8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6D75E-6731-2C69-DA05-A7596EAC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/>
              <a:t>Бизиборд</a:t>
            </a:r>
          </a:p>
        </p:txBody>
      </p:sp>
      <p:graphicFrame>
        <p:nvGraphicFramePr>
          <p:cNvPr id="26" name="Объект 2">
            <a:extLst>
              <a:ext uri="{FF2B5EF4-FFF2-40B4-BE49-F238E27FC236}">
                <a16:creationId xmlns:a16="http://schemas.microsoft.com/office/drawing/2014/main" id="{57180C27-F7F7-96AC-FD32-907EA58801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7174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3686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53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48963-F3B7-A577-F3D9-4BABF5707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dirty="0" err="1"/>
              <a:t>Бизиборд</a:t>
            </a:r>
            <a:endParaRPr lang="en-US" sz="5000" dirty="0"/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Изображение выглядит как в помещении, одежд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C1F957E9-9CB5-718B-63E8-B357CD4D9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9" r="-2" b="7611"/>
          <a:stretch/>
        </p:blipFill>
        <p:spPr bwMode="auto">
          <a:xfrm>
            <a:off x="733507" y="666728"/>
            <a:ext cx="5536001" cy="54657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7601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486091802" name="Rectangle 1486091790">
            <a:extLst>
              <a:ext uri="{FF2B5EF4-FFF2-40B4-BE49-F238E27FC236}">
                <a16:creationId xmlns:a16="http://schemas.microsoft.com/office/drawing/2014/main" id="{68717E5B-2C1D-4094-9D25-6FF6FBD92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6091803" name="Freeform: Shape 1486091792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" y="1219200"/>
            <a:ext cx="4510838" cy="380455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6091771" name="Заголовок 1"/>
          <p:cNvSpPr>
            <a:spLocks noGrp="1"/>
          </p:cNvSpPr>
          <p:nvPr>
            <p:ph type="title"/>
          </p:nvPr>
        </p:nvSpPr>
        <p:spPr bwMode="auto">
          <a:xfrm>
            <a:off x="1139044" y="2090114"/>
            <a:ext cx="3382890" cy="248188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/>
              <a:t>Заключение</a:t>
            </a:r>
          </a:p>
        </p:txBody>
      </p:sp>
      <p:sp>
        <p:nvSpPr>
          <p:cNvPr id="1352122811" name="Объект 2"/>
          <p:cNvSpPr>
            <a:spLocks noGrp="1"/>
          </p:cNvSpPr>
          <p:nvPr>
            <p:ph idx="1"/>
          </p:nvPr>
        </p:nvSpPr>
        <p:spPr bwMode="auto">
          <a:xfrm>
            <a:off x="5285014" y="964850"/>
            <a:ext cx="6068786" cy="4928300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ru-RU" sz="2000" b="0" i="0" u="none" strike="noStrike" cap="none" spc="-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Развитие мелкой моторики и тактильно-двигательного восприятия у детей не только способствует речевому развитию, но и позволяет детям овладеть навыками письма, рисования, ручного труда, что в будущем поможет лучше адаптироваться в практической жизни, научиться понимать многие явления окружающего мира. </a:t>
            </a:r>
            <a:endParaRPr lang="ru-RU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34050605" name="Rectangle 1534050604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4050607" name="Rectangle 1534050606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534050609" name="Group 1534050608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34050610" name="Freeform: Shape 1534050609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4050611" name="Freeform: Shape 1534050610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4050612" name="Freeform: Shape 1534050611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4050613" name="Freeform: Shape 1534050612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34050592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>
                <a:solidFill>
                  <a:schemeClr val="tx2"/>
                </a:solidFill>
              </a:rPr>
              <a:t>Значение мелкой моторики</a:t>
            </a:r>
          </a:p>
        </p:txBody>
      </p:sp>
      <p:sp>
        <p:nvSpPr>
          <p:cNvPr id="120683618" name="Объект 2"/>
          <p:cNvSpPr>
            <a:spLocks noGrp="1"/>
          </p:cNvSpPr>
          <p:nvPr>
            <p:ph idx="1"/>
          </p:nvPr>
        </p:nvSpPr>
        <p:spPr bwMode="auto">
          <a:xfrm>
            <a:off x="6172200" y="804672"/>
            <a:ext cx="5221224" cy="5230368"/>
          </a:xfrm>
        </p:spPr>
        <p:txBody>
          <a:bodyPr vertOverflow="overflow" horzOverflow="overflow" vert="horz" lIns="91440" tIns="45720" rIns="91440" bIns="45720" numCol="1" spcCol="0" rtlCol="0" fromWordArt="0" anchor="ctr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важно развивать мелкую моторику? </a:t>
            </a:r>
            <a:r>
              <a:rPr lang="ru-RU" sz="1800" b="1" i="0" u="none" strike="noStrike" cap="none" spc="0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cap="none" spc="0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Дело в том, что в коре головного мозга есть такая часть, которая определяет двигательные способности кистей рук и расположена совсем рядом с речевой зоной мозга. Именно поэтому можно говорить о том, что если у ребёнка плохо развиты пальчики, то от этого у него будет страдать речь и наоборот.</a:t>
            </a:r>
            <a:r>
              <a:rPr lang="ru-RU" sz="1800" b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cap="none" spc="0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Таким образом, развивая пальчики ребёнка, мы способствуем развитию целого ряда важнейших свойств его психики. Ребёнок с хорошо развитой мелкой моторикой может самостоятельно одеваться, писать и рисовать, вырезать, выполнять бытовые и учебные действия. </a:t>
            </a:r>
            <a:endParaRPr lang="ru-RU" sz="1800" b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45147493" name="Rectangle 104514749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849585" name="Заголовок 1"/>
          <p:cNvSpPr>
            <a:spLocks noGrp="1"/>
          </p:cNvSpPr>
          <p:nvPr>
            <p:ph type="title"/>
          </p:nvPr>
        </p:nvSpPr>
        <p:spPr bwMode="auto"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600"/>
              <a:t>Пальчиковые игры</a:t>
            </a:r>
          </a:p>
        </p:txBody>
      </p:sp>
      <p:sp>
        <p:nvSpPr>
          <p:cNvPr id="104514749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147488" name="Объект 2"/>
          <p:cNvSpPr>
            <a:spLocks noGrp="1"/>
          </p:cNvSpPr>
          <p:nvPr>
            <p:ph idx="1"/>
          </p:nvPr>
        </p:nvSpPr>
        <p:spPr bwMode="auto"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 – это инсценировка каких-либо рифмованных историй, сказок при помощи пальцев. Необходимы движения: напряжения, расслабления, растяжки.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9A769-86C4-3D41-AD6A-3DAF5A67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Пальчиковая гимнастика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68DE6E2-F4DA-081A-89E5-1D148B48C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191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95648513" name="Rectangle 1941955510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648514" name="Rectangle 1941955512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995648515" name="Group 1941955514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995648516" name="Freeform: Shape 1941955515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41955517" name="Freeform: Shape 1941955516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5648517" name="Freeform: Shape 1941955517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41955519" name="Freeform: Shape 1941955518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95648537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>
                <a:solidFill>
                  <a:schemeClr val="tx2"/>
                </a:solidFill>
              </a:rPr>
              <a:t>Массаж кистей рук</a:t>
            </a:r>
          </a:p>
        </p:txBody>
      </p:sp>
      <p:sp>
        <p:nvSpPr>
          <p:cNvPr id="1941955491" name="Объект 2"/>
          <p:cNvSpPr>
            <a:spLocks noGrp="1"/>
          </p:cNvSpPr>
          <p:nvPr>
            <p:ph idx="1"/>
          </p:nvPr>
        </p:nvSpPr>
        <p:spPr bwMode="auto"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ru-RU" sz="1800" i="0" strike="noStrike" cap="none" spc="-1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Массаж</a:t>
            </a:r>
            <a:r>
              <a:rPr lang="ru-RU" sz="1800" b="0" i="0" u="none" strike="noStrike" cap="none" spc="-1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является одним из видов пассивной гимнастики. Он оказывает общеукрепляющее действие на мышечную систему, повышая тонус, эластичность и сократительную способность мышц.</a:t>
            </a:r>
            <a:endParaRPr lang="ru-RU" sz="1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4" name="Rectangle 410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E3E1-1C3F-8EC0-DE12-A4A11A78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Массаж</a:t>
            </a:r>
            <a:r>
              <a:rPr lang="en-US" sz="5400" dirty="0"/>
              <a:t> </a:t>
            </a:r>
            <a:r>
              <a:rPr lang="en-US" sz="5400" dirty="0" err="1"/>
              <a:t>кистей</a:t>
            </a:r>
            <a:r>
              <a:rPr lang="en-US" sz="5400" dirty="0"/>
              <a:t> </a:t>
            </a:r>
            <a:r>
              <a:rPr lang="en-US" sz="5400" dirty="0" err="1"/>
              <a:t>рук</a:t>
            </a:r>
            <a:endParaRPr lang="en-US" sz="5400" dirty="0"/>
          </a:p>
        </p:txBody>
      </p:sp>
      <p:sp>
        <p:nvSpPr>
          <p:cNvPr id="41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Изображение выглядит как человек, одежда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0872A5F-F1C2-96A4-70C5-AC3878BEA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r="-1" b="673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429230925" name="Rectangle 429230924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230927" name="Rectangle 429230926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29230929" name="Group 429230928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429230930" name="Freeform: Shape 429230929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9230931" name="Freeform: Shape 429230930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9230932" name="Freeform: Shape 429230931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9230933" name="Freeform: Shape 429230932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9586467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>
                <a:solidFill>
                  <a:schemeClr val="tx2"/>
                </a:solidFill>
              </a:rPr>
              <a:t>Игры с вкладышами, крышками</a:t>
            </a:r>
          </a:p>
        </p:txBody>
      </p:sp>
      <p:sp>
        <p:nvSpPr>
          <p:cNvPr id="429230893" name="Объект 2"/>
          <p:cNvSpPr>
            <a:spLocks noGrp="1"/>
          </p:cNvSpPr>
          <p:nvPr>
            <p:ph idx="1"/>
          </p:nvPr>
        </p:nvSpPr>
        <p:spPr bwMode="auto"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ru-RU" sz="1800" i="0" u="none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Игры</a:t>
            </a:r>
            <a:r>
              <a:rPr lang="ru-RU" sz="1800" b="0" i="0" u="none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вкладыши обучают детишек основам классификации и логике, дают представления о формах и размерах, учат различать предметы по силуэтам, а также ребенок научается распознавать и группировать предметы по видам.</a:t>
            </a:r>
            <a:endParaRPr lang="ru-RU" sz="1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71B200"/>
      </a:accent5>
      <a:accent6>
        <a:srgbClr val="F9A20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746</Words>
  <Application>Microsoft Office PowerPoint</Application>
  <PresentationFormat>Широкоэкранный</PresentationFormat>
  <Paragraphs>56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Liberation Sans</vt:lpstr>
      <vt:lpstr>Times New Roman</vt:lpstr>
      <vt:lpstr>Office Theme</vt:lpstr>
      <vt:lpstr>Развитие мелкой моторики детей с ОВЗ </vt:lpstr>
      <vt:lpstr>Актуальность</vt:lpstr>
      <vt:lpstr>Метод взаимодействия</vt:lpstr>
      <vt:lpstr>Значение мелкой моторики</vt:lpstr>
      <vt:lpstr>Пальчиковые игры</vt:lpstr>
      <vt:lpstr>Пальчиковая гимнастика</vt:lpstr>
      <vt:lpstr>Массаж кистей рук</vt:lpstr>
      <vt:lpstr>Массаж кистей рук</vt:lpstr>
      <vt:lpstr>Игры с вкладышами, крышками</vt:lpstr>
      <vt:lpstr>Игры с вкладышами, крышками</vt:lpstr>
      <vt:lpstr>Игры с карандашами и счетными палочками</vt:lpstr>
      <vt:lpstr>Игры с карандашами и счетными палочками</vt:lpstr>
      <vt:lpstr>Игры с природным материалом</vt:lpstr>
      <vt:lpstr>Игры с природным материалом</vt:lpstr>
      <vt:lpstr>Игры с конструктором</vt:lpstr>
      <vt:lpstr>Игры с конструктором</vt:lpstr>
      <vt:lpstr>Волшебные прищепки</vt:lpstr>
      <vt:lpstr>Презентация PowerPoint</vt:lpstr>
      <vt:lpstr>Игры со шнуровкой</vt:lpstr>
      <vt:lpstr>Игры со шнуровкой</vt:lpstr>
      <vt:lpstr>Ниткография</vt:lpstr>
      <vt:lpstr>Ниткография</vt:lpstr>
      <vt:lpstr>Рисование</vt:lpstr>
      <vt:lpstr>Рисование</vt:lpstr>
      <vt:lpstr>Аппликация</vt:lpstr>
      <vt:lpstr>Аппликация</vt:lpstr>
      <vt:lpstr>Игры с камешками</vt:lpstr>
      <vt:lpstr>Игры с камешками</vt:lpstr>
      <vt:lpstr>Игры с песком</vt:lpstr>
      <vt:lpstr>Игры с песком</vt:lpstr>
      <vt:lpstr>Бизиборд</vt:lpstr>
      <vt:lpstr>Бизиборд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Роман Озеров</cp:lastModifiedBy>
  <cp:revision>26</cp:revision>
  <dcterms:created xsi:type="dcterms:W3CDTF">2023-02-12T09:40:52Z</dcterms:created>
  <dcterms:modified xsi:type="dcterms:W3CDTF">2023-12-03T09:55:20Z</dcterms:modified>
</cp:coreProperties>
</file>