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9" r:id="rId5"/>
    <p:sldId id="260" r:id="rId6"/>
    <p:sldId id="264" r:id="rId7"/>
    <p:sldId id="261" r:id="rId8"/>
    <p:sldId id="262" r:id="rId9"/>
    <p:sldId id="267" r:id="rId10"/>
    <p:sldId id="258" r:id="rId11"/>
    <p:sldId id="257" r:id="rId12"/>
    <p:sldId id="266" r:id="rId13"/>
    <p:sldId id="26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5D3F3-B297-431A-8318-F4AD81EE76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FEDC7-70F9-4022-8E08-FF503A0AB1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67C7E-B568-4AF2-8656-76698171B1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008BC-6D35-4D58-9B74-F2B5282771E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AD2E9-C3C9-4222-B282-02CDDC1AFEE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ED4D9-BA69-42E8-BBA2-9ED7758C894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ADFE4-57B1-4CF9-ABDB-E0F9FA34C2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1B3A6-E947-481D-B7C7-9F9086052A4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9E77-5F5F-46DA-B043-5198DF55FB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77321-719C-4E10-92E9-DF18884D1F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BE66-D3D1-4C79-91BD-91BF0DF7EE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077CE-2812-409D-90FD-A61B44727C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2F886-DFB6-4EEC-8A7A-75247DC3D4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774BE-18DA-41AF-9D26-8B2503808E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8B3C-95E2-4847-9EE1-310A123F74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0360-3742-4C1E-B105-2860F23C53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1DBA6-29F0-445C-B214-DCB993E6D4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E3F7-2E3C-4252-BB01-F521652E34B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9882C-92B0-4E50-B3BA-E49D6CC661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892DE6C-A113-4C6E-BDC2-D426022ABB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6FC11-8AB1-426F-A6E1-D226C61AA3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7D324-6CE4-426E-AD7C-B1AB517F9E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8DF1AE-16E9-4B96-9D6E-E00DD83F3C34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EE9D4-2A40-433E-95FC-52F651E578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D880C4-7EEB-4280-ADA7-B493C7DDDC4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6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7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4480" y="887175"/>
                  <a:ext cx="384263" cy="439800"/>
                </a:xfrm>
                <a:custGeom>
                  <a:avLst/>
                  <a:gdLst>
                    <a:gd name="T0" fmla="*/ 2147483647 w 750"/>
                    <a:gd name="T1" fmla="*/ 2147483647 h 856"/>
                    <a:gd name="T2" fmla="*/ 2147483647 w 750"/>
                    <a:gd name="T3" fmla="*/ 2147483647 h 856"/>
                    <a:gd name="T4" fmla="*/ 2147483647 w 750"/>
                    <a:gd name="T5" fmla="*/ 2147483647 h 856"/>
                    <a:gd name="T6" fmla="*/ 2147483647 w 750"/>
                    <a:gd name="T7" fmla="*/ 2147483647 h 856"/>
                    <a:gd name="T8" fmla="*/ 2147483647 w 750"/>
                    <a:gd name="T9" fmla="*/ 2147483647 h 856"/>
                    <a:gd name="T10" fmla="*/ 2147483647 w 750"/>
                    <a:gd name="T11" fmla="*/ 2147483647 h 856"/>
                    <a:gd name="T12" fmla="*/ 2147483647 w 750"/>
                    <a:gd name="T13" fmla="*/ 2147483647 h 856"/>
                    <a:gd name="T14" fmla="*/ 2147483647 w 750"/>
                    <a:gd name="T15" fmla="*/ 2147483647 h 856"/>
                    <a:gd name="T16" fmla="*/ 2147483647 w 750"/>
                    <a:gd name="T17" fmla="*/ 2147483647 h 856"/>
                    <a:gd name="T18" fmla="*/ 2147483647 w 750"/>
                    <a:gd name="T19" fmla="*/ 2147483647 h 856"/>
                    <a:gd name="T20" fmla="*/ 2147483647 w 750"/>
                    <a:gd name="T21" fmla="*/ 2147483647 h 856"/>
                    <a:gd name="T22" fmla="*/ 2147483647 w 750"/>
                    <a:gd name="T23" fmla="*/ 2147483647 h 856"/>
                    <a:gd name="T24" fmla="*/ 2147483647 w 750"/>
                    <a:gd name="T25" fmla="*/ 2147483647 h 856"/>
                    <a:gd name="T26" fmla="*/ 2147483647 w 750"/>
                    <a:gd name="T27" fmla="*/ 2147483647 h 856"/>
                    <a:gd name="T28" fmla="*/ 2147483647 w 750"/>
                    <a:gd name="T29" fmla="*/ 2147483647 h 856"/>
                    <a:gd name="T30" fmla="*/ 2147483647 w 750"/>
                    <a:gd name="T31" fmla="*/ 0 h 856"/>
                    <a:gd name="T32" fmla="*/ 2147483647 w 750"/>
                    <a:gd name="T33" fmla="*/ 2147483647 h 856"/>
                    <a:gd name="T34" fmla="*/ 2147483647 w 750"/>
                    <a:gd name="T35" fmla="*/ 2147483647 h 856"/>
                    <a:gd name="T36" fmla="*/ 2147483647 w 750"/>
                    <a:gd name="T37" fmla="*/ 2147483647 h 856"/>
                    <a:gd name="T38" fmla="*/ 2147483647 w 750"/>
                    <a:gd name="T39" fmla="*/ 2147483647 h 856"/>
                    <a:gd name="T40" fmla="*/ 2147483647 w 750"/>
                    <a:gd name="T41" fmla="*/ 2147483647 h 856"/>
                    <a:gd name="T42" fmla="*/ 2147483647 w 750"/>
                    <a:gd name="T43" fmla="*/ 2147483647 h 856"/>
                    <a:gd name="T44" fmla="*/ 2147483647 w 750"/>
                    <a:gd name="T45" fmla="*/ 2147483647 h 856"/>
                    <a:gd name="T46" fmla="*/ 2147483647 w 750"/>
                    <a:gd name="T47" fmla="*/ 2147483647 h 856"/>
                    <a:gd name="T48" fmla="*/ 2147483647 w 750"/>
                    <a:gd name="T49" fmla="*/ 2147483647 h 856"/>
                    <a:gd name="T50" fmla="*/ 2147483647 w 750"/>
                    <a:gd name="T51" fmla="*/ 2147483647 h 856"/>
                    <a:gd name="T52" fmla="*/ 2147483647 w 750"/>
                    <a:gd name="T53" fmla="*/ 2147483647 h 856"/>
                    <a:gd name="T54" fmla="*/ 2147483647 w 750"/>
                    <a:gd name="T55" fmla="*/ 2147483647 h 856"/>
                    <a:gd name="T56" fmla="*/ 2147483647 w 750"/>
                    <a:gd name="T57" fmla="*/ 2147483647 h 856"/>
                    <a:gd name="T58" fmla="*/ 2147483647 w 750"/>
                    <a:gd name="T59" fmla="*/ 2147483647 h 856"/>
                    <a:gd name="T60" fmla="*/ 2147483647 w 750"/>
                    <a:gd name="T61" fmla="*/ 2147483647 h 856"/>
                    <a:gd name="T62" fmla="*/ 2147483647 w 750"/>
                    <a:gd name="T63" fmla="*/ 2147483647 h 856"/>
                    <a:gd name="T64" fmla="*/ 2147483647 w 750"/>
                    <a:gd name="T65" fmla="*/ 2147483647 h 856"/>
                    <a:gd name="T66" fmla="*/ 2147483647 w 750"/>
                    <a:gd name="T67" fmla="*/ 2147483647 h 856"/>
                    <a:gd name="T68" fmla="*/ 2147483647 w 750"/>
                    <a:gd name="T69" fmla="*/ 2147483647 h 856"/>
                    <a:gd name="T70" fmla="*/ 2147483647 w 750"/>
                    <a:gd name="T71" fmla="*/ 2147483647 h 856"/>
                    <a:gd name="T72" fmla="*/ 2147483647 w 750"/>
                    <a:gd name="T73" fmla="*/ 2147483647 h 856"/>
                    <a:gd name="T74" fmla="*/ 2147483647 w 750"/>
                    <a:gd name="T75" fmla="*/ 2147483647 h 856"/>
                    <a:gd name="T76" fmla="*/ 2147483647 w 750"/>
                    <a:gd name="T77" fmla="*/ 2147483647 h 856"/>
                    <a:gd name="T78" fmla="*/ 2147483647 w 750"/>
                    <a:gd name="T79" fmla="*/ 2147483647 h 856"/>
                    <a:gd name="T80" fmla="*/ 2147483647 w 750"/>
                    <a:gd name="T81" fmla="*/ 2147483647 h 856"/>
                    <a:gd name="T82" fmla="*/ 2147483647 w 750"/>
                    <a:gd name="T83" fmla="*/ 2147483647 h 856"/>
                    <a:gd name="T84" fmla="*/ 2147483647 w 750"/>
                    <a:gd name="T85" fmla="*/ 2147483647 h 856"/>
                    <a:gd name="T86" fmla="*/ 2147483647 w 750"/>
                    <a:gd name="T87" fmla="*/ 2147483647 h 856"/>
                    <a:gd name="T88" fmla="*/ 2147483647 w 750"/>
                    <a:gd name="T89" fmla="*/ 2147483647 h 856"/>
                    <a:gd name="T90" fmla="*/ 2147483647 w 750"/>
                    <a:gd name="T91" fmla="*/ 2147483647 h 856"/>
                    <a:gd name="T92" fmla="*/ 2147483647 w 750"/>
                    <a:gd name="T93" fmla="*/ 2147483647 h 856"/>
                    <a:gd name="T94" fmla="*/ 2147483647 w 750"/>
                    <a:gd name="T95" fmla="*/ 2147483647 h 856"/>
                    <a:gd name="T96" fmla="*/ 2147483647 w 750"/>
                    <a:gd name="T97" fmla="*/ 2147483647 h 856"/>
                    <a:gd name="T98" fmla="*/ 2147483647 w 750"/>
                    <a:gd name="T99" fmla="*/ 2147483647 h 856"/>
                    <a:gd name="T100" fmla="*/ 2147483647 w 750"/>
                    <a:gd name="T101" fmla="*/ 2147483647 h 856"/>
                    <a:gd name="T102" fmla="*/ 2147483647 w 750"/>
                    <a:gd name="T103" fmla="*/ 2147483647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1043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2147483647 w 760"/>
                    <a:gd name="T1" fmla="*/ 2147483647 h 870"/>
                    <a:gd name="T2" fmla="*/ 2147483647 w 760"/>
                    <a:gd name="T3" fmla="*/ 2147483647 h 870"/>
                    <a:gd name="T4" fmla="*/ 2147483647 w 760"/>
                    <a:gd name="T5" fmla="*/ 2147483647 h 870"/>
                    <a:gd name="T6" fmla="*/ 2147483647 w 760"/>
                    <a:gd name="T7" fmla="*/ 2147483647 h 870"/>
                    <a:gd name="T8" fmla="*/ 2147483647 w 760"/>
                    <a:gd name="T9" fmla="*/ 2147483647 h 870"/>
                    <a:gd name="T10" fmla="*/ 2147483647 w 760"/>
                    <a:gd name="T11" fmla="*/ 2147483647 h 870"/>
                    <a:gd name="T12" fmla="*/ 2147483647 w 760"/>
                    <a:gd name="T13" fmla="*/ 2147483647 h 870"/>
                    <a:gd name="T14" fmla="*/ 2147483647 w 760"/>
                    <a:gd name="T15" fmla="*/ 2147483647 h 870"/>
                    <a:gd name="T16" fmla="*/ 2147483647 w 760"/>
                    <a:gd name="T17" fmla="*/ 2147483647 h 870"/>
                    <a:gd name="T18" fmla="*/ 2147483647 w 760"/>
                    <a:gd name="T19" fmla="*/ 2147483647 h 870"/>
                    <a:gd name="T20" fmla="*/ 2147483647 w 760"/>
                    <a:gd name="T21" fmla="*/ 2147483647 h 870"/>
                    <a:gd name="T22" fmla="*/ 2147483647 w 760"/>
                    <a:gd name="T23" fmla="*/ 2147483647 h 870"/>
                    <a:gd name="T24" fmla="*/ 2147483647 w 760"/>
                    <a:gd name="T25" fmla="*/ 2147483647 h 870"/>
                    <a:gd name="T26" fmla="*/ 2147483647 w 760"/>
                    <a:gd name="T27" fmla="*/ 2147483647 h 870"/>
                    <a:gd name="T28" fmla="*/ 2147483647 w 760"/>
                    <a:gd name="T29" fmla="*/ 2147483647 h 870"/>
                    <a:gd name="T30" fmla="*/ 2147483647 w 760"/>
                    <a:gd name="T31" fmla="*/ 2147483647 h 870"/>
                    <a:gd name="T32" fmla="*/ 2147483647 w 760"/>
                    <a:gd name="T33" fmla="*/ 2147483647 h 870"/>
                    <a:gd name="T34" fmla="*/ 2147483647 w 760"/>
                    <a:gd name="T35" fmla="*/ 2147483647 h 870"/>
                    <a:gd name="T36" fmla="*/ 2147483647 w 760"/>
                    <a:gd name="T37" fmla="*/ 2147483647 h 870"/>
                    <a:gd name="T38" fmla="*/ 2147483647 w 760"/>
                    <a:gd name="T39" fmla="*/ 2147483647 h 870"/>
                    <a:gd name="T40" fmla="*/ 2147483647 w 760"/>
                    <a:gd name="T41" fmla="*/ 2147483647 h 870"/>
                    <a:gd name="T42" fmla="*/ 2147483647 w 760"/>
                    <a:gd name="T43" fmla="*/ 2147483647 h 870"/>
                    <a:gd name="T44" fmla="*/ 2147483647 w 760"/>
                    <a:gd name="T45" fmla="*/ 2147483647 h 870"/>
                    <a:gd name="T46" fmla="*/ 2147483647 w 760"/>
                    <a:gd name="T47" fmla="*/ 2147483647 h 870"/>
                    <a:gd name="T48" fmla="*/ 2147483647 w 760"/>
                    <a:gd name="T49" fmla="*/ 2147483647 h 870"/>
                    <a:gd name="T50" fmla="*/ 2147483647 w 760"/>
                    <a:gd name="T51" fmla="*/ 2147483647 h 870"/>
                    <a:gd name="T52" fmla="*/ 2147483647 w 760"/>
                    <a:gd name="T53" fmla="*/ 2147483647 h 870"/>
                    <a:gd name="T54" fmla="*/ 2147483647 w 760"/>
                    <a:gd name="T55" fmla="*/ 2147483647 h 870"/>
                    <a:gd name="T56" fmla="*/ 2147483647 w 760"/>
                    <a:gd name="T57" fmla="*/ 2147483647 h 870"/>
                    <a:gd name="T58" fmla="*/ 2147483647 w 760"/>
                    <a:gd name="T59" fmla="*/ 2147483647 h 870"/>
                    <a:gd name="T60" fmla="*/ 2147483647 w 760"/>
                    <a:gd name="T61" fmla="*/ 2147483647 h 870"/>
                    <a:gd name="T62" fmla="*/ 2147483647 w 760"/>
                    <a:gd name="T63" fmla="*/ 2147483647 h 870"/>
                    <a:gd name="T64" fmla="*/ 2147483647 w 760"/>
                    <a:gd name="T65" fmla="*/ 2147483647 h 870"/>
                    <a:gd name="T66" fmla="*/ 2147483647 w 760"/>
                    <a:gd name="T67" fmla="*/ 2147483647 h 870"/>
                    <a:gd name="T68" fmla="*/ 2147483647 w 760"/>
                    <a:gd name="T69" fmla="*/ 2147483647 h 870"/>
                    <a:gd name="T70" fmla="*/ 2147483647 w 760"/>
                    <a:gd name="T71" fmla="*/ 2147483647 h 870"/>
                    <a:gd name="T72" fmla="*/ 2147483647 w 760"/>
                    <a:gd name="T73" fmla="*/ 2147483647 h 870"/>
                    <a:gd name="T74" fmla="*/ 2147483647 w 760"/>
                    <a:gd name="T75" fmla="*/ 2147483647 h 870"/>
                    <a:gd name="T76" fmla="*/ 2147483647 w 760"/>
                    <a:gd name="T77" fmla="*/ 2147483647 h 870"/>
                    <a:gd name="T78" fmla="*/ 2147483647 w 760"/>
                    <a:gd name="T79" fmla="*/ 2147483647 h 870"/>
                    <a:gd name="T80" fmla="*/ 2147483647 w 760"/>
                    <a:gd name="T81" fmla="*/ 2147483647 h 870"/>
                    <a:gd name="T82" fmla="*/ 2147483647 w 760"/>
                    <a:gd name="T83" fmla="*/ 2147483647 h 870"/>
                    <a:gd name="T84" fmla="*/ 2147483647 w 760"/>
                    <a:gd name="T85" fmla="*/ 2147483647 h 870"/>
                    <a:gd name="T86" fmla="*/ 2147483647 w 760"/>
                    <a:gd name="T87" fmla="*/ 2147483647 h 870"/>
                    <a:gd name="T88" fmla="*/ 2147483647 w 760"/>
                    <a:gd name="T89" fmla="*/ 2147483647 h 870"/>
                    <a:gd name="T90" fmla="*/ 2147483647 w 760"/>
                    <a:gd name="T91" fmla="*/ 2147483647 h 870"/>
                    <a:gd name="T92" fmla="*/ 2147483647 w 760"/>
                    <a:gd name="T93" fmla="*/ 2147483647 h 870"/>
                    <a:gd name="T94" fmla="*/ 2147483647 w 760"/>
                    <a:gd name="T95" fmla="*/ 2147483647 h 870"/>
                    <a:gd name="T96" fmla="*/ 2147483647 w 760"/>
                    <a:gd name="T97" fmla="*/ 2147483647 h 870"/>
                    <a:gd name="T98" fmla="*/ 2147483647 w 760"/>
                    <a:gd name="T99" fmla="*/ 2147483647 h 870"/>
                    <a:gd name="T100" fmla="*/ 2147483647 w 760"/>
                    <a:gd name="T101" fmla="*/ 2147483647 h 870"/>
                    <a:gd name="T102" fmla="*/ 2147483647 w 760"/>
                    <a:gd name="T103" fmla="*/ 2147483647 h 870"/>
                    <a:gd name="T104" fmla="*/ 2147483647 w 760"/>
                    <a:gd name="T105" fmla="*/ 2147483647 h 870"/>
                    <a:gd name="T106" fmla="*/ 2147483647 w 760"/>
                    <a:gd name="T107" fmla="*/ 2147483647 h 870"/>
                    <a:gd name="T108" fmla="*/ 2147483647 w 760"/>
                    <a:gd name="T109" fmla="*/ 2147483647 h 870"/>
                    <a:gd name="T110" fmla="*/ 2147483647 w 760"/>
                    <a:gd name="T111" fmla="*/ 2147483647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4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868" y="155232"/>
                  <a:ext cx="722477" cy="825619"/>
                </a:xfrm>
                <a:custGeom>
                  <a:avLst/>
                  <a:gdLst>
                    <a:gd name="T0" fmla="*/ 2147483647 w 820"/>
                    <a:gd name="T1" fmla="*/ 2147483647 h 936"/>
                    <a:gd name="T2" fmla="*/ 2147483647 w 820"/>
                    <a:gd name="T3" fmla="*/ 2147483647 h 936"/>
                    <a:gd name="T4" fmla="*/ 2147483647 w 820"/>
                    <a:gd name="T5" fmla="*/ 2147483647 h 936"/>
                    <a:gd name="T6" fmla="*/ 2147483647 w 820"/>
                    <a:gd name="T7" fmla="*/ 2147483647 h 936"/>
                    <a:gd name="T8" fmla="*/ 2147483647 w 820"/>
                    <a:gd name="T9" fmla="*/ 2147483647 h 936"/>
                    <a:gd name="T10" fmla="*/ 2147483647 w 820"/>
                    <a:gd name="T11" fmla="*/ 2147483647 h 936"/>
                    <a:gd name="T12" fmla="*/ 2147483647 w 820"/>
                    <a:gd name="T13" fmla="*/ 2147483647 h 936"/>
                    <a:gd name="T14" fmla="*/ 2147483647 w 820"/>
                    <a:gd name="T15" fmla="*/ 2147483647 h 936"/>
                    <a:gd name="T16" fmla="*/ 2147483647 w 820"/>
                    <a:gd name="T17" fmla="*/ 2147483647 h 936"/>
                    <a:gd name="T18" fmla="*/ 2147483647 w 820"/>
                    <a:gd name="T19" fmla="*/ 2147483647 h 936"/>
                    <a:gd name="T20" fmla="*/ 2147483647 w 820"/>
                    <a:gd name="T21" fmla="*/ 2147483647 h 936"/>
                    <a:gd name="T22" fmla="*/ 2147483647 w 820"/>
                    <a:gd name="T23" fmla="*/ 2147483647 h 936"/>
                    <a:gd name="T24" fmla="*/ 2147483647 w 820"/>
                    <a:gd name="T25" fmla="*/ 2147483647 h 936"/>
                    <a:gd name="T26" fmla="*/ 2147483647 w 820"/>
                    <a:gd name="T27" fmla="*/ 2147483647 h 936"/>
                    <a:gd name="T28" fmla="*/ 2147483647 w 820"/>
                    <a:gd name="T29" fmla="*/ 0 h 936"/>
                    <a:gd name="T30" fmla="*/ 2147483647 w 820"/>
                    <a:gd name="T31" fmla="*/ 2147483647 h 936"/>
                    <a:gd name="T32" fmla="*/ 2147483647 w 820"/>
                    <a:gd name="T33" fmla="*/ 2147483647 h 936"/>
                    <a:gd name="T34" fmla="*/ 2147483647 w 820"/>
                    <a:gd name="T35" fmla="*/ 2147483647 h 936"/>
                    <a:gd name="T36" fmla="*/ 2147483647 w 820"/>
                    <a:gd name="T37" fmla="*/ 2147483647 h 936"/>
                    <a:gd name="T38" fmla="*/ 2147483647 w 820"/>
                    <a:gd name="T39" fmla="*/ 2147483647 h 936"/>
                    <a:gd name="T40" fmla="*/ 2147483647 w 820"/>
                    <a:gd name="T41" fmla="*/ 2147483647 h 936"/>
                    <a:gd name="T42" fmla="*/ 2147483647 w 820"/>
                    <a:gd name="T43" fmla="*/ 2147483647 h 936"/>
                    <a:gd name="T44" fmla="*/ 2147483647 w 820"/>
                    <a:gd name="T45" fmla="*/ 2147483647 h 936"/>
                    <a:gd name="T46" fmla="*/ 2147483647 w 820"/>
                    <a:gd name="T47" fmla="*/ 2147483647 h 936"/>
                    <a:gd name="T48" fmla="*/ 2147483647 w 820"/>
                    <a:gd name="T49" fmla="*/ 2147483647 h 936"/>
                    <a:gd name="T50" fmla="*/ 2147483647 w 820"/>
                    <a:gd name="T51" fmla="*/ 2147483647 h 936"/>
                    <a:gd name="T52" fmla="*/ 2147483647 w 820"/>
                    <a:gd name="T53" fmla="*/ 2147483647 h 936"/>
                    <a:gd name="T54" fmla="*/ 2147483647 w 820"/>
                    <a:gd name="T55" fmla="*/ 2147483647 h 936"/>
                    <a:gd name="T56" fmla="*/ 2147483647 w 820"/>
                    <a:gd name="T57" fmla="*/ 2147483647 h 936"/>
                    <a:gd name="T58" fmla="*/ 2147483647 w 820"/>
                    <a:gd name="T59" fmla="*/ 2147483647 h 936"/>
                    <a:gd name="T60" fmla="*/ 2147483647 w 820"/>
                    <a:gd name="T61" fmla="*/ 2147483647 h 936"/>
                    <a:gd name="T62" fmla="*/ 2147483647 w 820"/>
                    <a:gd name="T63" fmla="*/ 2147483647 h 936"/>
                    <a:gd name="T64" fmla="*/ 2147483647 w 820"/>
                    <a:gd name="T65" fmla="*/ 2147483647 h 936"/>
                    <a:gd name="T66" fmla="*/ 2147483647 w 820"/>
                    <a:gd name="T67" fmla="*/ 2147483647 h 936"/>
                    <a:gd name="T68" fmla="*/ 2147483647 w 820"/>
                    <a:gd name="T69" fmla="*/ 2147483647 h 936"/>
                    <a:gd name="T70" fmla="*/ 2147483647 w 820"/>
                    <a:gd name="T71" fmla="*/ 2147483647 h 936"/>
                    <a:gd name="T72" fmla="*/ 2147483647 w 820"/>
                    <a:gd name="T73" fmla="*/ 2147483647 h 936"/>
                    <a:gd name="T74" fmla="*/ 2147483647 w 820"/>
                    <a:gd name="T75" fmla="*/ 2147483647 h 936"/>
                    <a:gd name="T76" fmla="*/ 2147483647 w 820"/>
                    <a:gd name="T77" fmla="*/ 2147483647 h 936"/>
                    <a:gd name="T78" fmla="*/ 2147483647 w 820"/>
                    <a:gd name="T79" fmla="*/ 2147483647 h 936"/>
                    <a:gd name="T80" fmla="*/ 2147483647 w 820"/>
                    <a:gd name="T81" fmla="*/ 2147483647 h 936"/>
                    <a:gd name="T82" fmla="*/ 2147483647 w 820"/>
                    <a:gd name="T83" fmla="*/ 2147483647 h 936"/>
                    <a:gd name="T84" fmla="*/ 2147483647 w 820"/>
                    <a:gd name="T85" fmla="*/ 2147483647 h 936"/>
                    <a:gd name="T86" fmla="*/ 2147483647 w 820"/>
                    <a:gd name="T87" fmla="*/ 2147483647 h 936"/>
                    <a:gd name="T88" fmla="*/ 2147483647 w 820"/>
                    <a:gd name="T89" fmla="*/ 2147483647 h 936"/>
                    <a:gd name="T90" fmla="*/ 2147483647 w 820"/>
                    <a:gd name="T91" fmla="*/ 2147483647 h 936"/>
                    <a:gd name="T92" fmla="*/ 2147483647 w 820"/>
                    <a:gd name="T93" fmla="*/ 2147483647 h 936"/>
                    <a:gd name="T94" fmla="*/ 2147483647 w 820"/>
                    <a:gd name="T95" fmla="*/ 2147483647 h 936"/>
                    <a:gd name="T96" fmla="*/ 2147483647 w 820"/>
                    <a:gd name="T97" fmla="*/ 2147483647 h 936"/>
                    <a:gd name="T98" fmla="*/ 2147483647 w 820"/>
                    <a:gd name="T99" fmla="*/ 2147483647 h 936"/>
                    <a:gd name="T100" fmla="*/ 2147483647 w 820"/>
                    <a:gd name="T101" fmla="*/ 2147483647 h 936"/>
                    <a:gd name="T102" fmla="*/ 2147483647 w 820"/>
                    <a:gd name="T103" fmla="*/ 2147483647 h 936"/>
                    <a:gd name="T104" fmla="*/ 2147483647 w 820"/>
                    <a:gd name="T105" fmla="*/ 2147483647 h 936"/>
                    <a:gd name="T106" fmla="*/ 2147483647 w 820"/>
                    <a:gd name="T107" fmla="*/ 2147483647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5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738" y="3830825"/>
                  <a:ext cx="639908" cy="728767"/>
                </a:xfrm>
                <a:custGeom>
                  <a:avLst/>
                  <a:gdLst>
                    <a:gd name="T0" fmla="*/ 2147483647 w 826"/>
                    <a:gd name="T1" fmla="*/ 2147483647 h 942"/>
                    <a:gd name="T2" fmla="*/ 2147483647 w 826"/>
                    <a:gd name="T3" fmla="*/ 2147483647 h 942"/>
                    <a:gd name="T4" fmla="*/ 2147483647 w 826"/>
                    <a:gd name="T5" fmla="*/ 2147483647 h 942"/>
                    <a:gd name="T6" fmla="*/ 2147483647 w 826"/>
                    <a:gd name="T7" fmla="*/ 2147483647 h 942"/>
                    <a:gd name="T8" fmla="*/ 2147483647 w 826"/>
                    <a:gd name="T9" fmla="*/ 2147483647 h 942"/>
                    <a:gd name="T10" fmla="*/ 2147483647 w 826"/>
                    <a:gd name="T11" fmla="*/ 2147483647 h 942"/>
                    <a:gd name="T12" fmla="*/ 2147483647 w 826"/>
                    <a:gd name="T13" fmla="*/ 2147483647 h 942"/>
                    <a:gd name="T14" fmla="*/ 2147483647 w 826"/>
                    <a:gd name="T15" fmla="*/ 2147483647 h 942"/>
                    <a:gd name="T16" fmla="*/ 2147483647 w 826"/>
                    <a:gd name="T17" fmla="*/ 2147483647 h 942"/>
                    <a:gd name="T18" fmla="*/ 2147483647 w 826"/>
                    <a:gd name="T19" fmla="*/ 2147483647 h 942"/>
                    <a:gd name="T20" fmla="*/ 2147483647 w 826"/>
                    <a:gd name="T21" fmla="*/ 2147483647 h 942"/>
                    <a:gd name="T22" fmla="*/ 2147483647 w 826"/>
                    <a:gd name="T23" fmla="*/ 2147483647 h 942"/>
                    <a:gd name="T24" fmla="*/ 2147483647 w 826"/>
                    <a:gd name="T25" fmla="*/ 2147483647 h 942"/>
                    <a:gd name="T26" fmla="*/ 2147483647 w 826"/>
                    <a:gd name="T27" fmla="*/ 2147483647 h 942"/>
                    <a:gd name="T28" fmla="*/ 2147483647 w 826"/>
                    <a:gd name="T29" fmla="*/ 2147483647 h 942"/>
                    <a:gd name="T30" fmla="*/ 2147483647 w 826"/>
                    <a:gd name="T31" fmla="*/ 2147483647 h 942"/>
                    <a:gd name="T32" fmla="*/ 2147483647 w 826"/>
                    <a:gd name="T33" fmla="*/ 2147483647 h 942"/>
                    <a:gd name="T34" fmla="*/ 2147483647 w 826"/>
                    <a:gd name="T35" fmla="*/ 2147483647 h 942"/>
                    <a:gd name="T36" fmla="*/ 2147483647 w 826"/>
                    <a:gd name="T37" fmla="*/ 2147483647 h 942"/>
                    <a:gd name="T38" fmla="*/ 2147483647 w 826"/>
                    <a:gd name="T39" fmla="*/ 2147483647 h 942"/>
                    <a:gd name="T40" fmla="*/ 2147483647 w 826"/>
                    <a:gd name="T41" fmla="*/ 2147483647 h 942"/>
                    <a:gd name="T42" fmla="*/ 2147483647 w 826"/>
                    <a:gd name="T43" fmla="*/ 2147483647 h 942"/>
                    <a:gd name="T44" fmla="*/ 2147483647 w 826"/>
                    <a:gd name="T45" fmla="*/ 2147483647 h 942"/>
                    <a:gd name="T46" fmla="*/ 2147483647 w 826"/>
                    <a:gd name="T47" fmla="*/ 2147483647 h 942"/>
                    <a:gd name="T48" fmla="*/ 2147483647 w 826"/>
                    <a:gd name="T49" fmla="*/ 2147483647 h 942"/>
                    <a:gd name="T50" fmla="*/ 2147483647 w 826"/>
                    <a:gd name="T51" fmla="*/ 2147483647 h 942"/>
                    <a:gd name="T52" fmla="*/ 2147483647 w 826"/>
                    <a:gd name="T53" fmla="*/ 2147483647 h 942"/>
                    <a:gd name="T54" fmla="*/ 2147483647 w 826"/>
                    <a:gd name="T55" fmla="*/ 2147483647 h 942"/>
                    <a:gd name="T56" fmla="*/ 2147483647 w 826"/>
                    <a:gd name="T57" fmla="*/ 2147483647 h 942"/>
                    <a:gd name="T58" fmla="*/ 2147483647 w 826"/>
                    <a:gd name="T59" fmla="*/ 2147483647 h 942"/>
                    <a:gd name="T60" fmla="*/ 2147483647 w 826"/>
                    <a:gd name="T61" fmla="*/ 2147483647 h 942"/>
                    <a:gd name="T62" fmla="*/ 2147483647 w 826"/>
                    <a:gd name="T63" fmla="*/ 2147483647 h 942"/>
                    <a:gd name="T64" fmla="*/ 2147483647 w 826"/>
                    <a:gd name="T65" fmla="*/ 2147483647 h 942"/>
                    <a:gd name="T66" fmla="*/ 2147483647 w 826"/>
                    <a:gd name="T67" fmla="*/ 2147483647 h 942"/>
                    <a:gd name="T68" fmla="*/ 2147483647 w 826"/>
                    <a:gd name="T69" fmla="*/ 2147483647 h 942"/>
                    <a:gd name="T70" fmla="*/ 2147483647 w 826"/>
                    <a:gd name="T71" fmla="*/ 2147483647 h 942"/>
                    <a:gd name="T72" fmla="*/ 2147483647 w 826"/>
                    <a:gd name="T73" fmla="*/ 2147483647 h 942"/>
                    <a:gd name="T74" fmla="*/ 2147483647 w 826"/>
                    <a:gd name="T75" fmla="*/ 2147483647 h 942"/>
                    <a:gd name="T76" fmla="*/ 2147483647 w 826"/>
                    <a:gd name="T77" fmla="*/ 2147483647 h 942"/>
                    <a:gd name="T78" fmla="*/ 2147483647 w 826"/>
                    <a:gd name="T79" fmla="*/ 2147483647 h 942"/>
                    <a:gd name="T80" fmla="*/ 2147483647 w 826"/>
                    <a:gd name="T81" fmla="*/ 2147483647 h 942"/>
                    <a:gd name="T82" fmla="*/ 2147483647 w 826"/>
                    <a:gd name="T83" fmla="*/ 2147483647 h 942"/>
                    <a:gd name="T84" fmla="*/ 2147483647 w 826"/>
                    <a:gd name="T85" fmla="*/ 2147483647 h 942"/>
                    <a:gd name="T86" fmla="*/ 2147483647 w 826"/>
                    <a:gd name="T87" fmla="*/ 2147483647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6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2147483647 w 628"/>
                    <a:gd name="T1" fmla="*/ 2147483647 h 712"/>
                    <a:gd name="T2" fmla="*/ 2147483647 w 628"/>
                    <a:gd name="T3" fmla="*/ 2147483647 h 712"/>
                    <a:gd name="T4" fmla="*/ 2147483647 w 628"/>
                    <a:gd name="T5" fmla="*/ 2147483647 h 712"/>
                    <a:gd name="T6" fmla="*/ 2147483647 w 628"/>
                    <a:gd name="T7" fmla="*/ 2147483647 h 712"/>
                    <a:gd name="T8" fmla="*/ 2147483647 w 628"/>
                    <a:gd name="T9" fmla="*/ 2147483647 h 712"/>
                    <a:gd name="T10" fmla="*/ 2147483647 w 628"/>
                    <a:gd name="T11" fmla="*/ 2147483647 h 712"/>
                    <a:gd name="T12" fmla="*/ 2147483647 w 628"/>
                    <a:gd name="T13" fmla="*/ 2147483647 h 712"/>
                    <a:gd name="T14" fmla="*/ 2147483647 w 628"/>
                    <a:gd name="T15" fmla="*/ 2147483647 h 712"/>
                    <a:gd name="T16" fmla="*/ 2147483647 w 628"/>
                    <a:gd name="T17" fmla="*/ 2147483647 h 712"/>
                    <a:gd name="T18" fmla="*/ 2147483647 w 628"/>
                    <a:gd name="T19" fmla="*/ 2147483647 h 712"/>
                    <a:gd name="T20" fmla="*/ 2147483647 w 628"/>
                    <a:gd name="T21" fmla="*/ 2147483647 h 712"/>
                    <a:gd name="T22" fmla="*/ 2147483647 w 628"/>
                    <a:gd name="T23" fmla="*/ 2147483647 h 712"/>
                    <a:gd name="T24" fmla="*/ 2147483647 w 628"/>
                    <a:gd name="T25" fmla="*/ 2147483647 h 712"/>
                    <a:gd name="T26" fmla="*/ 2147483647 w 628"/>
                    <a:gd name="T27" fmla="*/ 2147483647 h 712"/>
                    <a:gd name="T28" fmla="*/ 2147483647 w 628"/>
                    <a:gd name="T29" fmla="*/ 2147483647 h 712"/>
                    <a:gd name="T30" fmla="*/ 2147483647 w 628"/>
                    <a:gd name="T31" fmla="*/ 0 h 712"/>
                    <a:gd name="T32" fmla="*/ 2147483647 w 628"/>
                    <a:gd name="T33" fmla="*/ 2147483647 h 712"/>
                    <a:gd name="T34" fmla="*/ 2147483647 w 628"/>
                    <a:gd name="T35" fmla="*/ 2147483647 h 712"/>
                    <a:gd name="T36" fmla="*/ 2147483647 w 628"/>
                    <a:gd name="T37" fmla="*/ 2147483647 h 712"/>
                    <a:gd name="T38" fmla="*/ 2147483647 w 628"/>
                    <a:gd name="T39" fmla="*/ 2147483647 h 712"/>
                    <a:gd name="T40" fmla="*/ 2147483647 w 628"/>
                    <a:gd name="T41" fmla="*/ 2147483647 h 712"/>
                    <a:gd name="T42" fmla="*/ 2147483647 w 628"/>
                    <a:gd name="T43" fmla="*/ 2147483647 h 712"/>
                    <a:gd name="T44" fmla="*/ 2147483647 w 628"/>
                    <a:gd name="T45" fmla="*/ 2147483647 h 712"/>
                    <a:gd name="T46" fmla="*/ 0 w 628"/>
                    <a:gd name="T47" fmla="*/ 2147483647 h 712"/>
                    <a:gd name="T48" fmla="*/ 2147483647 w 628"/>
                    <a:gd name="T49" fmla="*/ 2147483647 h 712"/>
                    <a:gd name="T50" fmla="*/ 2147483647 w 628"/>
                    <a:gd name="T51" fmla="*/ 2147483647 h 712"/>
                    <a:gd name="T52" fmla="*/ 2147483647 w 628"/>
                    <a:gd name="T53" fmla="*/ 2147483647 h 712"/>
                    <a:gd name="T54" fmla="*/ 2147483647 w 628"/>
                    <a:gd name="T55" fmla="*/ 2147483647 h 712"/>
                    <a:gd name="T56" fmla="*/ 2147483647 w 628"/>
                    <a:gd name="T57" fmla="*/ 2147483647 h 712"/>
                    <a:gd name="T58" fmla="*/ 2147483647 w 628"/>
                    <a:gd name="T59" fmla="*/ 2147483647 h 712"/>
                    <a:gd name="T60" fmla="*/ 2147483647 w 628"/>
                    <a:gd name="T61" fmla="*/ 2147483647 h 712"/>
                    <a:gd name="T62" fmla="*/ 0 w 628"/>
                    <a:gd name="T63" fmla="*/ 2147483647 h 712"/>
                    <a:gd name="T64" fmla="*/ 2147483647 w 628"/>
                    <a:gd name="T65" fmla="*/ 2147483647 h 712"/>
                    <a:gd name="T66" fmla="*/ 2147483647 w 628"/>
                    <a:gd name="T67" fmla="*/ 2147483647 h 712"/>
                    <a:gd name="T68" fmla="*/ 2147483647 w 628"/>
                    <a:gd name="T69" fmla="*/ 2147483647 h 712"/>
                    <a:gd name="T70" fmla="*/ 2147483647 w 628"/>
                    <a:gd name="T71" fmla="*/ 2147483647 h 712"/>
                    <a:gd name="T72" fmla="*/ 2147483647 w 628"/>
                    <a:gd name="T73" fmla="*/ 2147483647 h 712"/>
                    <a:gd name="T74" fmla="*/ 2147483647 w 628"/>
                    <a:gd name="T75" fmla="*/ 2147483647 h 712"/>
                    <a:gd name="T76" fmla="*/ 2147483647 w 628"/>
                    <a:gd name="T77" fmla="*/ 2147483647 h 712"/>
                    <a:gd name="T78" fmla="*/ 2147483647 w 628"/>
                    <a:gd name="T79" fmla="*/ 2147483647 h 712"/>
                    <a:gd name="T80" fmla="*/ 2147483647 w 628"/>
                    <a:gd name="T81" fmla="*/ 2147483647 h 712"/>
                    <a:gd name="T82" fmla="*/ 2147483647 w 628"/>
                    <a:gd name="T83" fmla="*/ 2147483647 h 712"/>
                    <a:gd name="T84" fmla="*/ 2147483647 w 628"/>
                    <a:gd name="T85" fmla="*/ 2147483647 h 712"/>
                    <a:gd name="T86" fmla="*/ 2147483647 w 628"/>
                    <a:gd name="T87" fmla="*/ 2147483647 h 712"/>
                    <a:gd name="T88" fmla="*/ 2147483647 w 628"/>
                    <a:gd name="T89" fmla="*/ 2147483647 h 712"/>
                    <a:gd name="T90" fmla="*/ 2147483647 w 628"/>
                    <a:gd name="T91" fmla="*/ 2147483647 h 712"/>
                    <a:gd name="T92" fmla="*/ 2147483647 w 628"/>
                    <a:gd name="T93" fmla="*/ 2147483647 h 712"/>
                    <a:gd name="T94" fmla="*/ 2147483647 w 628"/>
                    <a:gd name="T95" fmla="*/ 2147483647 h 712"/>
                    <a:gd name="T96" fmla="*/ 2147483647 w 628"/>
                    <a:gd name="T97" fmla="*/ 2147483647 h 712"/>
                    <a:gd name="T98" fmla="*/ 2147483647 w 628"/>
                    <a:gd name="T99" fmla="*/ 2147483647 h 712"/>
                    <a:gd name="T100" fmla="*/ 2147483647 w 628"/>
                    <a:gd name="T101" fmla="*/ 2147483647 h 712"/>
                    <a:gd name="T102" fmla="*/ 2147483647 w 628"/>
                    <a:gd name="T103" fmla="*/ 2147483647 h 712"/>
                    <a:gd name="T104" fmla="*/ 2147483647 w 628"/>
                    <a:gd name="T105" fmla="*/ 2147483647 h 712"/>
                    <a:gd name="T106" fmla="*/ 2147483647 w 628"/>
                    <a:gd name="T107" fmla="*/ 2147483647 h 712"/>
                    <a:gd name="T108" fmla="*/ 2147483647 w 628"/>
                    <a:gd name="T109" fmla="*/ 2147483647 h 712"/>
                    <a:gd name="T110" fmla="*/ 2147483647 w 628"/>
                    <a:gd name="T111" fmla="*/ 2147483647 h 712"/>
                    <a:gd name="T112" fmla="*/ 2147483647 w 628"/>
                    <a:gd name="T113" fmla="*/ 2147483647 h 712"/>
                    <a:gd name="T114" fmla="*/ 2147483647 w 628"/>
                    <a:gd name="T115" fmla="*/ 2147483647 h 712"/>
                    <a:gd name="T116" fmla="*/ 2147483647 w 628"/>
                    <a:gd name="T117" fmla="*/ 2147483647 h 712"/>
                    <a:gd name="T118" fmla="*/ 2147483647 w 628"/>
                    <a:gd name="T119" fmla="*/ 2147483647 h 712"/>
                    <a:gd name="T120" fmla="*/ 2147483647 w 628"/>
                    <a:gd name="T121" fmla="*/ 2147483647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2147483647 w 972"/>
                <a:gd name="T1" fmla="*/ 2147483647 h 548"/>
                <a:gd name="T2" fmla="*/ 2147483647 w 972"/>
                <a:gd name="T3" fmla="*/ 2147483647 h 548"/>
                <a:gd name="T4" fmla="*/ 2147483647 w 972"/>
                <a:gd name="T5" fmla="*/ 2147483647 h 548"/>
                <a:gd name="T6" fmla="*/ 2147483647 w 972"/>
                <a:gd name="T7" fmla="*/ 2147483647 h 548"/>
                <a:gd name="T8" fmla="*/ 2147483647 w 972"/>
                <a:gd name="T9" fmla="*/ 2147483647 h 548"/>
                <a:gd name="T10" fmla="*/ 2147483647 w 972"/>
                <a:gd name="T11" fmla="*/ 2147483647 h 548"/>
                <a:gd name="T12" fmla="*/ 2147483647 w 972"/>
                <a:gd name="T13" fmla="*/ 2147483647 h 548"/>
                <a:gd name="T14" fmla="*/ 2147483647 w 972"/>
                <a:gd name="T15" fmla="*/ 2147483647 h 548"/>
                <a:gd name="T16" fmla="*/ 2147483647 w 972"/>
                <a:gd name="T17" fmla="*/ 2147483647 h 548"/>
                <a:gd name="T18" fmla="*/ 2147483647 w 972"/>
                <a:gd name="T19" fmla="*/ 2147483647 h 548"/>
                <a:gd name="T20" fmla="*/ 2147483647 w 972"/>
                <a:gd name="T21" fmla="*/ 2147483647 h 548"/>
                <a:gd name="T22" fmla="*/ 2147483647 w 972"/>
                <a:gd name="T23" fmla="*/ 2147483647 h 548"/>
                <a:gd name="T24" fmla="*/ 2147483647 w 972"/>
                <a:gd name="T25" fmla="*/ 2147483647 h 548"/>
                <a:gd name="T26" fmla="*/ 2147483647 w 972"/>
                <a:gd name="T27" fmla="*/ 2147483647 h 548"/>
                <a:gd name="T28" fmla="*/ 2147483647 w 972"/>
                <a:gd name="T29" fmla="*/ 2147483647 h 548"/>
                <a:gd name="T30" fmla="*/ 2147483647 w 972"/>
                <a:gd name="T31" fmla="*/ 2147483647 h 548"/>
                <a:gd name="T32" fmla="*/ 2147483647 w 972"/>
                <a:gd name="T33" fmla="*/ 0 h 548"/>
                <a:gd name="T34" fmla="*/ 2147483647 w 972"/>
                <a:gd name="T35" fmla="*/ 2147483647 h 548"/>
                <a:gd name="T36" fmla="*/ 2147483647 w 972"/>
                <a:gd name="T37" fmla="*/ 2147483647 h 548"/>
                <a:gd name="T38" fmla="*/ 2147483647 w 972"/>
                <a:gd name="T39" fmla="*/ 2147483647 h 548"/>
                <a:gd name="T40" fmla="*/ 2147483647 w 972"/>
                <a:gd name="T41" fmla="*/ 2147483647 h 548"/>
                <a:gd name="T42" fmla="*/ 2147483647 w 972"/>
                <a:gd name="T43" fmla="*/ 2147483647 h 548"/>
                <a:gd name="T44" fmla="*/ 2147483647 w 972"/>
                <a:gd name="T45" fmla="*/ 2147483647 h 548"/>
                <a:gd name="T46" fmla="*/ 2147483647 w 972"/>
                <a:gd name="T47" fmla="*/ 2147483647 h 548"/>
                <a:gd name="T48" fmla="*/ 2147483647 w 972"/>
                <a:gd name="T49" fmla="*/ 2147483647 h 548"/>
                <a:gd name="T50" fmla="*/ 2147483647 w 972"/>
                <a:gd name="T51" fmla="*/ 2147483647 h 548"/>
                <a:gd name="T52" fmla="*/ 2147483647 w 972"/>
                <a:gd name="T53" fmla="*/ 2147483647 h 548"/>
                <a:gd name="T54" fmla="*/ 2147483647 w 972"/>
                <a:gd name="T55" fmla="*/ 2147483647 h 548"/>
                <a:gd name="T56" fmla="*/ 2147483647 w 972"/>
                <a:gd name="T57" fmla="*/ 2147483647 h 548"/>
                <a:gd name="T58" fmla="*/ 2147483647 w 972"/>
                <a:gd name="T59" fmla="*/ 2147483647 h 548"/>
                <a:gd name="T60" fmla="*/ 2147483647 w 972"/>
                <a:gd name="T61" fmla="*/ 2147483647 h 548"/>
                <a:gd name="T62" fmla="*/ 0 w 972"/>
                <a:gd name="T63" fmla="*/ 2147483647 h 548"/>
                <a:gd name="T64" fmla="*/ 2147483647 w 972"/>
                <a:gd name="T65" fmla="*/ 2147483647 h 548"/>
                <a:gd name="T66" fmla="*/ 2147483647 w 972"/>
                <a:gd name="T67" fmla="*/ 2147483647 h 548"/>
                <a:gd name="T68" fmla="*/ 2147483647 w 972"/>
                <a:gd name="T69" fmla="*/ 2147483647 h 548"/>
                <a:gd name="T70" fmla="*/ 2147483647 w 972"/>
                <a:gd name="T71" fmla="*/ 2147483647 h 548"/>
                <a:gd name="T72" fmla="*/ 2147483647 w 972"/>
                <a:gd name="T73" fmla="*/ 2147483647 h 548"/>
                <a:gd name="T74" fmla="*/ 2147483647 w 972"/>
                <a:gd name="T75" fmla="*/ 2147483647 h 548"/>
                <a:gd name="T76" fmla="*/ 2147483647 w 972"/>
                <a:gd name="T77" fmla="*/ 2147483647 h 548"/>
                <a:gd name="T78" fmla="*/ 2147483647 w 972"/>
                <a:gd name="T79" fmla="*/ 2147483647 h 548"/>
                <a:gd name="T80" fmla="*/ 2147483647 w 972"/>
                <a:gd name="T81" fmla="*/ 2147483647 h 548"/>
                <a:gd name="T82" fmla="*/ 2147483647 w 972"/>
                <a:gd name="T83" fmla="*/ 2147483647 h 548"/>
                <a:gd name="T84" fmla="*/ 2147483647 w 972"/>
                <a:gd name="T85" fmla="*/ 2147483647 h 548"/>
                <a:gd name="T86" fmla="*/ 2147483647 w 972"/>
                <a:gd name="T87" fmla="*/ 2147483647 h 548"/>
                <a:gd name="T88" fmla="*/ 2147483647 w 972"/>
                <a:gd name="T89" fmla="*/ 2147483647 h 548"/>
                <a:gd name="T90" fmla="*/ 2147483647 w 972"/>
                <a:gd name="T91" fmla="*/ 2147483647 h 548"/>
                <a:gd name="T92" fmla="*/ 2147483647 w 972"/>
                <a:gd name="T93" fmla="*/ 2147483647 h 548"/>
                <a:gd name="T94" fmla="*/ 2147483647 w 972"/>
                <a:gd name="T95" fmla="*/ 2147483647 h 548"/>
                <a:gd name="T96" fmla="*/ 2147483647 w 972"/>
                <a:gd name="T97" fmla="*/ 2147483647 h 548"/>
                <a:gd name="T98" fmla="*/ 2147483647 w 972"/>
                <a:gd name="T99" fmla="*/ 2147483647 h 548"/>
                <a:gd name="T100" fmla="*/ 2147483647 w 972"/>
                <a:gd name="T101" fmla="*/ 2147483647 h 548"/>
                <a:gd name="T102" fmla="*/ 2147483647 w 972"/>
                <a:gd name="T103" fmla="*/ 2147483647 h 548"/>
                <a:gd name="T104" fmla="*/ 2147483647 w 972"/>
                <a:gd name="T105" fmla="*/ 2147483647 h 548"/>
                <a:gd name="T106" fmla="*/ 2147483647 w 972"/>
                <a:gd name="T107" fmla="*/ 2147483647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6EFF1D-8E77-4873-82E5-D418BF01E9FF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etstvo-lyahi.edusite.ru/images/c09-32kopirovanie.gi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97243"/>
            <a:ext cx="5648623" cy="1204306"/>
          </a:xfrm>
        </p:spPr>
        <p:txBody>
          <a:bodyPr/>
          <a:lstStyle/>
          <a:p>
            <a:r>
              <a:rPr lang="ru-RU" dirty="0"/>
              <a:t>Требования к организации наблюдений на прогулке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60" y="332656"/>
            <a:ext cx="4794870" cy="320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46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20940" cy="548640"/>
          </a:xfrm>
        </p:spPr>
        <p:txBody>
          <a:bodyPr/>
          <a:lstStyle/>
          <a:p>
            <a:r>
              <a:rPr lang="ru-RU" dirty="0"/>
              <a:t>Наблюдение в старшей  группе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980728"/>
            <a:ext cx="5472608" cy="4320480"/>
          </a:xfrm>
        </p:spPr>
        <p:txBody>
          <a:bodyPr>
            <a:normAutofit/>
          </a:bodyPr>
          <a:lstStyle/>
          <a:p>
            <a:r>
              <a:rPr lang="ru-RU" altLang="ru-RU" sz="1800" b="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старшем возрасте наблюдения должны составлять от 15 до 25 минут.</a:t>
            </a:r>
          </a:p>
          <a:p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 старшей группе воспитатель знакомит детей с новыми объектами, которые можно наблюдать в ближайшем окружении, и с теми, которые обитают в других климатических зонах. Детей продолжают знакомить с особенностями внешнего вида, образом жизни животных (движение, питание, сезонные приспособления, защита от врагов, рост и развитие). Вместе с тем важной задачей, которую решает воспитатель, является установление связей между внешним видом животного, его образом жизни и средой обитания. Организуются  наблюдения и с использованием раздаточного материала.</a:t>
            </a: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224014" cy="24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57301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старшей и подготовительной групп предлагается отражать результаты наблюдения в календаре природы, где можно зарисовать сезонные изменения в природе, в животном и растительном мире, отразить участие людей в окружающем мире.</a:t>
            </a:r>
          </a:p>
        </p:txBody>
      </p:sp>
    </p:spTree>
    <p:extLst>
      <p:ext uri="{BB962C8B-B14F-4D97-AF65-F5344CB8AC3E}">
        <p14:creationId xmlns="" xmlns:p14="http://schemas.microsoft.com/office/powerpoint/2010/main" val="21473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20940" cy="548640"/>
          </a:xfrm>
        </p:spPr>
        <p:txBody>
          <a:bodyPr/>
          <a:lstStyle/>
          <a:p>
            <a:r>
              <a:rPr lang="ru-RU" dirty="0"/>
              <a:t>Наблюдение в подготовительной группе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8136904" cy="3912548"/>
          </a:xfrm>
        </p:spPr>
        <p:txBody>
          <a:bodyPr/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Организуя наблюдение с детьми этого возраста, воспитатель отбирает материал, способствующий систематизации и обобщению знаний, помогающий видеть в объектах и явлениях природы существенные признаки. На основе выделения этих существенных, общих   признаков  у  детей   формируются   элементарные понятия: «животные», «растения», «живое», «неживое», «зима», «лето» и т. д.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Педагог помогает воспитанникам увидеть общие закономерности между средой обитания и внешним видом растений и животных, между условиями существования и их потребностями, образом жизни.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357562"/>
            <a:ext cx="4797276" cy="31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8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>
                <a:alpha val="42000"/>
              </a:srgbClr>
            </a:gs>
            <a:gs pos="64999">
              <a:srgbClr val="FFC000">
                <a:alpha val="27000"/>
              </a:srgbClr>
            </a:gs>
            <a:gs pos="100000">
              <a:srgbClr val="00B05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520940" cy="548640"/>
          </a:xfrm>
        </p:spPr>
        <p:txBody>
          <a:bodyPr/>
          <a:lstStyle/>
          <a:p>
            <a:pPr algn="ctr"/>
            <a:r>
              <a:rPr lang="ru-RU" sz="3600" b="1" dirty="0"/>
              <a:t>Спасибо за внимание!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26" y="2060848"/>
            <a:ext cx="6408712" cy="42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57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7166"/>
            <a:ext cx="5112568" cy="5072098"/>
          </a:xfrm>
        </p:spPr>
        <p:txBody>
          <a:bodyPr/>
          <a:lstStyle/>
          <a:p>
            <a:pPr algn="l"/>
            <a:r>
              <a:rPr lang="ru-RU" altLang="ru-RU" sz="3200" dirty="0">
                <a:latin typeface="Comic Sans MS" panose="030F0702030302020204" pitchFamily="66" charset="0"/>
              </a:rPr>
              <a:t>                                                                                                 </a:t>
            </a:r>
            <a:br>
              <a:rPr lang="ru-RU" altLang="ru-RU" sz="3200" dirty="0">
                <a:latin typeface="Comic Sans MS" panose="030F0702030302020204" pitchFamily="66" charset="0"/>
              </a:rPr>
            </a:b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Прогулка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altLang="ru-RU" sz="2500" dirty="0">
                <a:latin typeface="+mn-lt"/>
                <a:cs typeface="Calibri" panose="020F0502020204030204" pitchFamily="34" charset="0"/>
              </a:rPr>
              <a:t>важный режимный момент  жизнедеятельности детей в ДОУ.</a:t>
            </a:r>
            <a: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 прогулки </a:t>
            </a:r>
            <a:r>
              <a:rPr lang="ru-RU" altLang="ru-RU" sz="25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altLang="ru-RU" sz="2500" dirty="0">
                <a:latin typeface="+mn-lt"/>
                <a:cs typeface="Calibri" panose="020F0502020204030204" pitchFamily="34" charset="0"/>
              </a:rPr>
              <a:t>укрепление здоровья, профилактика утомления, физическое и умственное развитие детей, восстановление сниженных в процессе деятельности функциональных ресурсов организма.</a:t>
            </a:r>
          </a:p>
        </p:txBody>
      </p:sp>
      <p:pic>
        <p:nvPicPr>
          <p:cNvPr id="19461" name="Picture 2" descr="Картинка 19 из 360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952328" cy="392092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067944" y="2168810"/>
            <a:ext cx="4680520" cy="21603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cs typeface="Calibri" panose="020F0502020204030204" pitchFamily="34" charset="0"/>
              </a:rPr>
              <a:t>Физическое развитие детей;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cs typeface="Calibri" panose="020F0502020204030204" pitchFamily="34" charset="0"/>
              </a:rPr>
              <a:t>Оптимизация двигательной активности;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cs typeface="Calibri" panose="020F0502020204030204" pitchFamily="34" charset="0"/>
              </a:rPr>
              <a:t>Умственное развитие детей;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cs typeface="Calibri" panose="020F0502020204030204" pitchFamily="34" charset="0"/>
              </a:rPr>
              <a:t>Решение задач нравственного воспитания.</a:t>
            </a:r>
          </a:p>
        </p:txBody>
      </p:sp>
      <p:pic>
        <p:nvPicPr>
          <p:cNvPr id="32772" name="Picture 4" descr="101_46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023642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635" y="908720"/>
            <a:ext cx="318228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 прогулки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3445843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 </a:t>
            </a:r>
            <a:r>
              <a:rPr lang="ru-RU" dirty="0"/>
              <a:t>на прогулках в детском саду – это устроенное воспитателем, целенаправленное, планомерное, активное восприятие детьми явлений окружающего мира.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480048" cy="26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896925" cy="259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06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347836" y="490379"/>
            <a:ext cx="8610600" cy="43924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   наблюдений</a:t>
            </a:r>
            <a:endParaRPr lang="ru-RU" alt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57010" y="1273324"/>
            <a:ext cx="1066800" cy="1143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40244" y="2486895"/>
            <a:ext cx="2891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Живая природа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растения и животные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716016" y="1201020"/>
            <a:ext cx="0" cy="10239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031232" y="2421269"/>
            <a:ext cx="32438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Неживая природа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: сезонные изменения и различные явления природы (дождь,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снег,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текущие ручьи)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275040" y="1245324"/>
            <a:ext cx="914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324600" y="2686623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Труд взрослых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04800"/>
            <a:ext cx="5400600" cy="49244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Организуя наблюдения, воспитатель должен всегда соблюдать последовательность:</a:t>
            </a:r>
            <a:endParaRPr lang="ru-RU" sz="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sz="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устанавливаются факты;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формируются связи между частями объекта;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идет накопление представлений у детей;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проводятся сопоставления;</a:t>
            </a:r>
          </a:p>
          <a:p>
            <a:pPr marL="457200" indent="-4572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делаются выводы и устанавливаются связи между проводимым сейчас наблюдением и проведенным ранее.</a:t>
            </a:r>
          </a:p>
          <a:p>
            <a:pPr algn="ctr">
              <a:defRPr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36704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650" y="332656"/>
            <a:ext cx="7124700" cy="923925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принципы организации и проведения наблюдений на прогулке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500174"/>
            <a:ext cx="8280920" cy="432553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Необходимо продумать организацию обстановки (объектов наблюдения,  отбор и расположение объекта). Размещение детей.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Приемы привлечения внимания детей к наблюдению и возбуждения интереса (сюрпризные моменты, загадки, постановка познавательной задачи, проблемная ситуация), их действенность.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Характер заданий и вопросов, последовательность их постановки (логика занятия). Характер и содержание ответов детей.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Включение обследовательских действий в ход наблюдения, их характер, результативность.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Использование приемов активизации умственной деятельности (поисковые вопросы и действия, сравнение, использование детского опыта и др.).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Проявление интереса детей в ходе наблюдения (эмоции, вопросы, сосредоточенность внимания).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Индивидуальные проявления детей  и индивидуальный подход к ним.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Использование  результатов повседневных наблюдений, проводимых детьми.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26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Наблюдение в младшей группе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3917969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Наблюдения в младшей  группе  должны занимать не более 7-10 минут и быть яркими, интересными.</a:t>
            </a:r>
          </a:p>
          <a:p>
            <a:pPr algn="just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В начале наблюдения основной задачей воспитателя является привлечение внимания детей к объекту, затем организуется рассматривание объекта. Учитывая то, что внимание детей прежде всего привлекают действия животного, воспитатель различными приемами побуждает его к активному поведению (кормит кролика, играет с котенком бумажным бантиком), а затем обращает внимание детей на то, как ест животное, смотрит, какие издает звуки. Педагог задает детям вопросы, побуждая назвать то или иное действие.</a:t>
            </a:r>
          </a:p>
          <a:p>
            <a:pPr algn="just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Обучая детей, воспитатель четко ставит вопрос, направляя их внимание на сравниваемые признаки, например: «Посмотрите на воробья и голубя: кто из них больше?» или «Какого цвета перышки у воробья и какого — у голубя?»</a:t>
            </a:r>
          </a:p>
          <a:p>
            <a:pPr algn="just"/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В конце наблюдения, чтобы усилить эмоциональное впечатление детей от общения с животными или растениями, целесообразно спеть им песенку, прочитать стихотворение, связанные с темой наблюдения, или поиграть в такую игру, где действует соответствующий персонаж.</a:t>
            </a:r>
          </a:p>
          <a:p>
            <a:pPr algn="just"/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509120"/>
            <a:ext cx="2895633" cy="21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84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20940" cy="548640"/>
          </a:xfrm>
        </p:spPr>
        <p:txBody>
          <a:bodyPr/>
          <a:lstStyle/>
          <a:p>
            <a:r>
              <a:rPr lang="ru-RU" dirty="0"/>
              <a:t>Наблюдение в средней группе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5112568" cy="4560620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У детей необходимо сформировать отчетливое представление о наблюдаемом объекте, знание о некоторых способах ухода за ним, бережное отношение. Поэтому, завершая наблюдение, следует с помощью вопросов выяснить, как дети усвоили знания. Вопросы нужно сформулировать так, чтобы они были интересны ребятам и вели к обобщению полученных знаний. Например: «А как вы узнаете снегиря?» Результатом наблюдения может стать и практическая деятельность детей: отражение наблюдаемого объекта в рисунке, уход за ним в уголке природы.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В средней группе более широко, нежели в младшей, проводятся наблюдения за растениями. Рассматривание растений можно организовать во время труда: например, предложить детям рассмотреть семена перед посадкой.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94884"/>
            <a:ext cx="3158447" cy="196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23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127</TotalTime>
  <Words>648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Углы</vt:lpstr>
      <vt:lpstr>Оформление по умолчанию</vt:lpstr>
      <vt:lpstr>Winter</vt:lpstr>
      <vt:lpstr>Требования к организации наблюдений на прогулке</vt:lpstr>
      <vt:lpstr>                                                                                                  Прогулка  - важный режимный момент  жизнедеятельности детей в ДОУ.  Цель прогулки – укрепление здоровья, профилактика утомления, физическое и умственное развитие детей, восстановление сниженных в процессе деятельности функциональных ресурсов организма.</vt:lpstr>
      <vt:lpstr>Слайд 3</vt:lpstr>
      <vt:lpstr>Слайд 4</vt:lpstr>
      <vt:lpstr>Слайд 5</vt:lpstr>
      <vt:lpstr>Слайд 6</vt:lpstr>
      <vt:lpstr>Основные принципы организации и проведения наблюдений на прогулке</vt:lpstr>
      <vt:lpstr>Наблюдение в младшей группе</vt:lpstr>
      <vt:lpstr>Наблюдение в средней группе </vt:lpstr>
      <vt:lpstr>Наблюдение в старшей  группе </vt:lpstr>
      <vt:lpstr>Наблюдение в подготовительной группе 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melann</dc:creator>
  <cp:lastModifiedBy>XTreme.ws</cp:lastModifiedBy>
  <cp:revision>38</cp:revision>
  <dcterms:created xsi:type="dcterms:W3CDTF">2016-02-25T02:17:57Z</dcterms:created>
  <dcterms:modified xsi:type="dcterms:W3CDTF">2016-03-01T10:47:12Z</dcterms:modified>
</cp:coreProperties>
</file>