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592440-833B-4E41-94B0-7DCE0E6A92AE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245F3-3188-4D9D-8154-E4E649EF10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1917-524B-4771-93DC-CDA3A319C4E5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CE3D0-58F2-416D-9220-908D7154C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992DC-42FD-490C-9184-68DA330949E9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B0479-5B10-4173-A69E-4148690E56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E39DE-4163-4B35-8803-286FA29888B4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860B4-D969-41CD-9F24-F3F061C72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C94A6-9E92-42EF-A5A0-B645E6816AFB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E80-4FE9-404C-AC44-B40BE86277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15B2A-89AE-4F97-A4B0-CE77429466EC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66264-461A-4BE6-99F2-82EFB9EEF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D5561-A58F-476E-9715-90E3E9BB7418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8779A-5B4D-4B43-B5BA-CAE6C73C7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39F4B-7CA2-47B6-86FC-25B9EDEF62DC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5D17-3480-4E00-8FEC-CB444A45C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E4667-6893-4C0D-B812-E3C1AE096FE9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9239C-5381-45FD-B14B-F650D78181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7A829-B03C-4522-B465-46CF5329983C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F2890B-89AE-41F0-A1F6-FEB39D124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CA7DD-B62E-40C3-87EF-16E1CE3AF501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A6581-210F-4986-90F1-4F8E45EFD9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783E42-3C8C-4117-BBF2-1A6941BE534C}" type="datetimeFigureOut">
              <a:rPr lang="ru-RU"/>
              <a:pPr>
                <a:defRPr/>
              </a:pPr>
              <a:t>01.06.2016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CAC4B03-CBC5-43F0-A54D-1FE0008FAC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3200" y="5053013"/>
            <a:ext cx="6051550" cy="8810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600" smtClean="0">
                <a:latin typeface="Arial" charset="0"/>
              </a:rPr>
              <a:t>Учитель русского языка и литературы – </a:t>
            </a:r>
          </a:p>
          <a:p>
            <a:pPr>
              <a:lnSpc>
                <a:spcPct val="80000"/>
              </a:lnSpc>
            </a:pPr>
            <a:r>
              <a:rPr lang="ru-RU" sz="1600" smtClean="0">
                <a:latin typeface="Arial" charset="0"/>
              </a:rPr>
              <a:t>Мелехова Л.Ю</a:t>
            </a:r>
          </a:p>
          <a:p>
            <a:pPr>
              <a:lnSpc>
                <a:spcPct val="80000"/>
              </a:lnSpc>
            </a:pPr>
            <a:r>
              <a:rPr lang="ru-RU" sz="1600" smtClean="0"/>
              <a:t>2015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3931" y="1054325"/>
            <a:ext cx="7175351" cy="2808311"/>
          </a:xfrm>
        </p:spPr>
        <p:txBody>
          <a:bodyPr/>
          <a:lstStyle/>
          <a:p>
            <a:pPr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3600" dirty="0" smtClean="0"/>
              <a:t>Тематическое направление «Дом» </a:t>
            </a:r>
            <a:br>
              <a:rPr lang="ru-RU" sz="3600" dirty="0" smtClean="0"/>
            </a:br>
            <a:r>
              <a:rPr lang="ru-RU" sz="2400" dirty="0" smtClean="0"/>
              <a:t>(к сочинению по литературе в 11 классе).</a:t>
            </a:r>
            <a:endParaRPr lang="ru-RU" sz="2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712968" cy="1143000"/>
          </a:xfrm>
        </p:spPr>
        <p:txBody>
          <a:bodyPr/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z="2000" dirty="0" smtClean="0"/>
              <a:t>«Дом – безопасное культурное пространство, освященное традициями, охраняемое Богом.» (Ю.М.Лотман) </a:t>
            </a:r>
            <a:endParaRPr lang="ru-RU" sz="2000" dirty="0"/>
          </a:p>
        </p:txBody>
      </p:sp>
      <p:pic>
        <p:nvPicPr>
          <p:cNvPr id="14338" name="Picture 2" descr="https://encrypted-tbn0.gstatic.com/images?q=tbn:ANd9GcQQNxf5mltR2H4dstsWDeItFQAYwSikKXK6-B9wZAAWUYI8yEr16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4797425"/>
            <a:ext cx="2222500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кругленный прямоугольник 4"/>
          <p:cNvSpPr/>
          <p:nvPr/>
        </p:nvSpPr>
        <p:spPr>
          <a:xfrm>
            <a:off x="468313" y="1700213"/>
            <a:ext cx="2374900" cy="194468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Безопасное пространство, огражденное от внешнего мира И.А.Гончаров «Обломов»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348038" y="1052513"/>
            <a:ext cx="2376487" cy="194468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Важнейшие ценности бытия, служащие нравственной опорой человеку Л.Н.Толстой «Война и мир»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0825" y="4076700"/>
            <a:ext cx="2376488" cy="194468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Семья как наивысшая нравственная ценность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 «Повесть о Петре и Февронии Муромских»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16688" y="4076700"/>
            <a:ext cx="2376487" cy="194468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Родина и страна как дом, земля, который нужно беречь и защищать.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А.Т.Твардовский «Дом у дороги»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72225" y="1700213"/>
            <a:ext cx="2376488" cy="1944687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tx1"/>
                </a:solidFill>
              </a:rPr>
              <a:t>Малая родина, дающая человеку чувство единства и сопричастности с землей С.А.Есенин Лирика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539750" y="5157788"/>
            <a:ext cx="1800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11188" y="2924175"/>
            <a:ext cx="20161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492500" y="2420938"/>
            <a:ext cx="215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659563" y="3068638"/>
            <a:ext cx="1873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732588" y="5445125"/>
            <a:ext cx="1800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кругленная соединительная линия 21"/>
          <p:cNvCxnSpPr>
            <a:endCxn id="8" idx="3"/>
          </p:cNvCxnSpPr>
          <p:nvPr/>
        </p:nvCxnSpPr>
        <p:spPr>
          <a:xfrm rot="10800000">
            <a:off x="2627313" y="5049838"/>
            <a:ext cx="792162" cy="179387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>
            <a:endCxn id="9" idx="1"/>
          </p:cNvCxnSpPr>
          <p:nvPr/>
        </p:nvCxnSpPr>
        <p:spPr>
          <a:xfrm flipV="1">
            <a:off x="5651500" y="5049838"/>
            <a:ext cx="865188" cy="32385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кругленная соединительная линия 26"/>
          <p:cNvCxnSpPr/>
          <p:nvPr/>
        </p:nvCxnSpPr>
        <p:spPr>
          <a:xfrm rot="16200000" flipV="1">
            <a:off x="2736057" y="3609181"/>
            <a:ext cx="1223962" cy="11525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кругленная соединительная линия 28"/>
          <p:cNvCxnSpPr/>
          <p:nvPr/>
        </p:nvCxnSpPr>
        <p:spPr>
          <a:xfrm rot="5400000" flipH="1" flipV="1">
            <a:off x="5111750" y="3536951"/>
            <a:ext cx="1296987" cy="122396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4643438" y="2997200"/>
            <a:ext cx="0" cy="18716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Заголовок 1"/>
          <p:cNvSpPr txBox="1">
            <a:spLocks/>
          </p:cNvSpPr>
          <p:nvPr/>
        </p:nvSpPr>
        <p:spPr>
          <a:xfrm>
            <a:off x="0" y="188640"/>
            <a:ext cx="8712968" cy="1143000"/>
          </a:xfrm>
          <a:prstGeom prst="rect">
            <a:avLst/>
          </a:prstGeom>
          <a:effectLst/>
        </p:spPr>
        <p:txBody>
          <a:bodyPr/>
          <a:lstStyle/>
          <a:p>
            <a:pPr marL="320040" indent="-320040" algn="ctr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/>
            </a:pPr>
            <a:r>
              <a:rPr lang="ru-RU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rPr>
              <a:t>«Дом – безопасное культурное пространство, освященное традициями, охраняемое Богом.» (Ю.М.Лотман) </a:t>
            </a:r>
            <a:endParaRPr lang="ru-RU" sz="2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 rot="16200000">
            <a:off x="-1548606" y="1988344"/>
            <a:ext cx="4679950" cy="1081088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Малая родина, дающая человеку чувство единства и сопричастности со своей землей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63713" y="188913"/>
            <a:ext cx="2087562" cy="1295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Крестьянская изба («В хате»)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713" y="1773238"/>
            <a:ext cx="2087562" cy="143986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</a:rPr>
              <a:t>Родная природа, русская деревня («Гой ты, Русь, моя родная…»)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713" y="3500438"/>
            <a:ext cx="2087562" cy="129698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1"/>
                </a:solidFill>
              </a:rPr>
              <a:t>Родина – страна («Русь», «Русь уходящая»)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716463" y="188913"/>
            <a:ext cx="3959225" cy="12954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Мать, семейный очаг, близкие, предметы быта.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16463" y="1773238"/>
            <a:ext cx="3959225" cy="143986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Исторические корни, народные традиции, христианские образы.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6463" y="3500438"/>
            <a:ext cx="3959225" cy="129698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Человек и природа, его страна; сохранение исторической памяти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00113" y="5373688"/>
            <a:ext cx="7272337" cy="10795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1"/>
                </a:solidFill>
              </a:rPr>
              <a:t>«Не надо рая, дайте родину мою».(С.А.Есенин)</a:t>
            </a:r>
            <a:endParaRPr lang="ru-RU" sz="2800" i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>
            <a:endCxn id="5" idx="1"/>
          </p:cNvCxnSpPr>
          <p:nvPr/>
        </p:nvCxnSpPr>
        <p:spPr>
          <a:xfrm>
            <a:off x="1331913" y="836613"/>
            <a:ext cx="431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331913" y="2708275"/>
            <a:ext cx="431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1331913" y="3933825"/>
            <a:ext cx="431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5" idx="3"/>
            <a:endCxn id="8" idx="1"/>
          </p:cNvCxnSpPr>
          <p:nvPr/>
        </p:nvCxnSpPr>
        <p:spPr>
          <a:xfrm>
            <a:off x="3851275" y="836613"/>
            <a:ext cx="865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851275" y="2781300"/>
            <a:ext cx="865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851275" y="3933825"/>
            <a:ext cx="8651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2987675" y="1484313"/>
            <a:ext cx="0" cy="288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2987675" y="3213100"/>
            <a:ext cx="0" cy="287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151</TotalTime>
  <Words>121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3</vt:i4>
      </vt:variant>
    </vt:vector>
  </HeadingPairs>
  <TitlesOfParts>
    <vt:vector size="11" baseType="lpstr">
      <vt:lpstr>Trebuchet MS</vt:lpstr>
      <vt:lpstr>Arial</vt:lpstr>
      <vt:lpstr>Georgia</vt:lpstr>
      <vt:lpstr>Calibri</vt:lpstr>
      <vt:lpstr>Воздушный поток</vt:lpstr>
      <vt:lpstr>Воздушный поток</vt:lpstr>
      <vt:lpstr>Воздушный поток</vt:lpstr>
      <vt:lpstr>Воздушный поток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Лорик</cp:lastModifiedBy>
  <cp:revision>16</cp:revision>
  <dcterms:created xsi:type="dcterms:W3CDTF">2015-11-18T00:57:44Z</dcterms:created>
  <dcterms:modified xsi:type="dcterms:W3CDTF">2016-06-01T09:59:56Z</dcterms:modified>
</cp:coreProperties>
</file>