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2440-833B-4E41-94B0-7DCE0E6A92AE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45F3-3188-4D9D-8154-E4E649EF1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1917-524B-4771-93DC-CDA3A319C4E5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E3D0-58F2-416D-9220-908D7154C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92DC-42FD-490C-9184-68DA330949E9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0479-5B10-4173-A69E-4148690E5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39DE-4163-4B35-8803-286FA29888B4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60B4-D969-41CD-9F24-F3F061C72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94A6-9E92-42EF-A5A0-B645E6816AFB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E80-4FE9-404C-AC44-B40BE8627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5B2A-89AE-4F97-A4B0-CE77429466EC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6264-461A-4BE6-99F2-82EFB9EEF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D5561-A58F-476E-9715-90E3E9BB7418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8779A-5B4D-4B43-B5BA-CAE6C73C7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9F4B-7CA2-47B6-86FC-25B9EDEF62DC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5D17-3480-4E00-8FEC-CB444A45C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4667-6893-4C0D-B812-E3C1AE096FE9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239C-5381-45FD-B14B-F650D7818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A829-B03C-4522-B465-46CF5329983C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2890B-89AE-41F0-A1F6-FEB39D124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A7DD-B62E-40C3-87EF-16E1CE3AF501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6581-210F-4986-90F1-4F8E45EFD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83E42-3C8C-4117-BBF2-1A6941BE534C}" type="datetimeFigureOut">
              <a:rPr lang="ru-RU"/>
              <a:pPr>
                <a:defRPr/>
              </a:pPr>
              <a:t>01.06.2016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C4B03-CBC5-43F0-A54D-1FE0008FA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6051550" cy="881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Учитель русского языка и литературы –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Мелехова Л.Ю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2015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3931" y="1054325"/>
            <a:ext cx="7175351" cy="2808311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/>
              <a:t>Тематическое направление «Дом» </a:t>
            </a:r>
            <a:br>
              <a:rPr lang="ru-RU" sz="3600" dirty="0" smtClean="0"/>
            </a:br>
            <a:r>
              <a:rPr lang="ru-RU" sz="2400" dirty="0" smtClean="0"/>
              <a:t>(к сочинению по литературе в 11 классе).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12968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«Дом – безопасное культурное пространство, освященное традициями, охраняемое Богом.» (Ю.М.Лотман) </a:t>
            </a:r>
            <a:endParaRPr lang="ru-RU" sz="2000" dirty="0"/>
          </a:p>
        </p:txBody>
      </p:sp>
      <p:pic>
        <p:nvPicPr>
          <p:cNvPr id="14338" name="Picture 2" descr="https://encrypted-tbn0.gstatic.com/images?q=tbn:ANd9GcQQNxf5mltR2H4dstsWDeItFQAYwSikKXK6-B9wZAAWUYI8yEr16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797425"/>
            <a:ext cx="22225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68313" y="1700213"/>
            <a:ext cx="2374900" cy="194468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Безопасное пространство, огражденное от внешнего мира И.А.Гончаров «Обломов»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8038" y="1052513"/>
            <a:ext cx="2376487" cy="194468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Важнейшие ценности бытия, служащие нравственной опорой человеку Л.Н.Толстой «Война и мир»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4076700"/>
            <a:ext cx="2376488" cy="19446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Семья как наивысшая нравственная ценность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«Повесть о Петре и Февронии Муромских»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688" y="4076700"/>
            <a:ext cx="2376487" cy="19446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Родина и страна как дом, земля, который нужно беречь и защищать.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А.Т.Твардовский «Дом у дороги»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72225" y="1700213"/>
            <a:ext cx="2376488" cy="194468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Малая родина, дающая человеку чувство единства и сопричастности с землей С.А.Есенин Лирика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9750" y="5157788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1188" y="2924175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92500" y="2420938"/>
            <a:ext cx="215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59563" y="3068638"/>
            <a:ext cx="187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732588" y="5445125"/>
            <a:ext cx="180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>
            <a:endCxn id="8" idx="3"/>
          </p:cNvCxnSpPr>
          <p:nvPr/>
        </p:nvCxnSpPr>
        <p:spPr>
          <a:xfrm rot="10800000">
            <a:off x="2627313" y="5049838"/>
            <a:ext cx="792162" cy="1793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endCxn id="9" idx="1"/>
          </p:cNvCxnSpPr>
          <p:nvPr/>
        </p:nvCxnSpPr>
        <p:spPr>
          <a:xfrm flipV="1">
            <a:off x="5651500" y="5049838"/>
            <a:ext cx="865188" cy="3238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/>
          <p:nvPr/>
        </p:nvCxnSpPr>
        <p:spPr>
          <a:xfrm rot="16200000" flipV="1">
            <a:off x="2736057" y="3609181"/>
            <a:ext cx="1223962" cy="11525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rot="5400000" flipH="1" flipV="1">
            <a:off x="5111750" y="3536951"/>
            <a:ext cx="1296987" cy="12239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643438" y="2997200"/>
            <a:ext cx="0" cy="187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/>
          <p:cNvSpPr txBox="1">
            <a:spLocks/>
          </p:cNvSpPr>
          <p:nvPr/>
        </p:nvSpPr>
        <p:spPr>
          <a:xfrm>
            <a:off x="0" y="188640"/>
            <a:ext cx="8712968" cy="1143000"/>
          </a:xfrm>
          <a:prstGeom prst="rect">
            <a:avLst/>
          </a:prstGeom>
          <a:effectLst/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/>
            </a:pPr>
            <a:r>
              <a:rPr lang="ru-RU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«Дом – безопасное культурное пространство, освященное традициями, охраняемое Богом.» (Ю.М.Лотман) </a:t>
            </a:r>
            <a:endParaRPr lang="ru-RU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16200000">
            <a:off x="-1548606" y="1988344"/>
            <a:ext cx="4679950" cy="10810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Малая родина, дающая человеку чувство единства и сопричастности со своей землей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713" y="188913"/>
            <a:ext cx="2087562" cy="1295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Крестьянская изба («В хате»)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713" y="1773238"/>
            <a:ext cx="2087562" cy="14398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Родная природа, русская деревня («Гой ты, Русь, моя родная…»)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713" y="3500438"/>
            <a:ext cx="2087562" cy="12969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Родина – страна («Русь», «Русь уходящая»)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188913"/>
            <a:ext cx="3959225" cy="1295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Мать, семейный очаг, близкие, предметы быта.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463" y="1773238"/>
            <a:ext cx="3959225" cy="14398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Исторические корни, народные традиции, христианские образы.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463" y="3500438"/>
            <a:ext cx="3959225" cy="12969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Человек и природа, его страна; сохранение исторической памяти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0113" y="5373688"/>
            <a:ext cx="7272337" cy="1079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1"/>
                </a:solidFill>
              </a:rPr>
              <a:t>«Не надо рая, дайте родину мою».(С.А.Есенин)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endCxn id="5" idx="1"/>
          </p:cNvCxnSpPr>
          <p:nvPr/>
        </p:nvCxnSpPr>
        <p:spPr>
          <a:xfrm>
            <a:off x="1331913" y="836613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331913" y="2708275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331913" y="3933825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  <a:endCxn id="8" idx="1"/>
          </p:cNvCxnSpPr>
          <p:nvPr/>
        </p:nvCxnSpPr>
        <p:spPr>
          <a:xfrm>
            <a:off x="3851275" y="836613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851275" y="2781300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851275" y="3933825"/>
            <a:ext cx="865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987675" y="1484313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987675" y="32131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121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Лорик</cp:lastModifiedBy>
  <cp:revision>16</cp:revision>
  <dcterms:created xsi:type="dcterms:W3CDTF">2015-11-18T00:57:44Z</dcterms:created>
  <dcterms:modified xsi:type="dcterms:W3CDTF">2016-06-01T09:59:56Z</dcterms:modified>
</cp:coreProperties>
</file>