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55"/>
  </p:notesMasterIdLst>
  <p:sldIdLst>
    <p:sldId id="289" r:id="rId2"/>
    <p:sldId id="290" r:id="rId3"/>
    <p:sldId id="291" r:id="rId4"/>
    <p:sldId id="292" r:id="rId5"/>
    <p:sldId id="293" r:id="rId6"/>
    <p:sldId id="295" r:id="rId7"/>
    <p:sldId id="296" r:id="rId8"/>
    <p:sldId id="256" r:id="rId9"/>
    <p:sldId id="297" r:id="rId10"/>
    <p:sldId id="299" r:id="rId11"/>
    <p:sldId id="300" r:id="rId12"/>
    <p:sldId id="298" r:id="rId13"/>
    <p:sldId id="308" r:id="rId14"/>
    <p:sldId id="258" r:id="rId15"/>
    <p:sldId id="257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9" r:id="rId25"/>
    <p:sldId id="270" r:id="rId26"/>
    <p:sldId id="267" r:id="rId27"/>
    <p:sldId id="268" r:id="rId28"/>
    <p:sldId id="301" r:id="rId29"/>
    <p:sldId id="272" r:id="rId30"/>
    <p:sldId id="274" r:id="rId31"/>
    <p:sldId id="309" r:id="rId32"/>
    <p:sldId id="302" r:id="rId33"/>
    <p:sldId id="281" r:id="rId34"/>
    <p:sldId id="282" r:id="rId35"/>
    <p:sldId id="273" r:id="rId36"/>
    <p:sldId id="278" r:id="rId37"/>
    <p:sldId id="303" r:id="rId38"/>
    <p:sldId id="304" r:id="rId39"/>
    <p:sldId id="305" r:id="rId40"/>
    <p:sldId id="306" r:id="rId41"/>
    <p:sldId id="307" r:id="rId42"/>
    <p:sldId id="276" r:id="rId43"/>
    <p:sldId id="275" r:id="rId44"/>
    <p:sldId id="279" r:id="rId45"/>
    <p:sldId id="277" r:id="rId46"/>
    <p:sldId id="280" r:id="rId47"/>
    <p:sldId id="283" r:id="rId48"/>
    <p:sldId id="284" r:id="rId49"/>
    <p:sldId id="285" r:id="rId50"/>
    <p:sldId id="286" r:id="rId51"/>
    <p:sldId id="287" r:id="rId52"/>
    <p:sldId id="288" r:id="rId53"/>
    <p:sldId id="294" r:id="rId5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485" autoAdjust="0"/>
  </p:normalViewPr>
  <p:slideViewPr>
    <p:cSldViewPr>
      <p:cViewPr varScale="1">
        <p:scale>
          <a:sx n="87" d="100"/>
          <a:sy n="87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8EA5C-62B3-4F1F-89B2-C19AE39EF6BB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A08B-4B08-4A8D-B720-328B8B8628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7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A08B-4B08-4A8D-B720-328B8B86280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4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A08B-4B08-4A8D-B720-328B8B86280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4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A08B-4B08-4A8D-B720-328B8B86280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0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A08B-4B08-4A8D-B720-328B8B86280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1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929066"/>
            <a:ext cx="8305800" cy="17145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 образовательное  учреждение  средняя  общеобразовательная  школа №  180  с  углублённым  изучением  английского  языка  Красногвардейского  района 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Санкт Петербурга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Школьный  конкурс  чтецов англоязычной поэзии и поэзии русских  поэтов  в  переводе  на  английский  язык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14364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апреля 2014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20688"/>
            <a:ext cx="4176464" cy="450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Betty </a:t>
            </a:r>
            <a:r>
              <a:rPr lang="en-US" sz="2000" dirty="0" err="1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Botter</a:t>
            </a: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bought some butter.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But she said, “The butter’s bitter.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If I put it in my batter,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It will make my batter bitter.”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So she bought a bit of butter,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Better than her bitter butter,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And she put it in her batter,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And the batter wasn’t bitter.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So </a:t>
            </a: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was better Betty </a:t>
            </a:r>
            <a:r>
              <a:rPr lang="en-US" sz="2000" dirty="0" err="1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Botter</a:t>
            </a:r>
            <a:endParaRPr lang="en-US" sz="2000" dirty="0" smtClean="0">
              <a:solidFill>
                <a:srgbClr val="42424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 smtClean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bought </a:t>
            </a:r>
            <a:r>
              <a:rPr lang="en-US" sz="2000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bit of better butter!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solidFill>
                  <a:srgbClr val="42424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805"/>
            <a:ext cx="1905000" cy="27051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41872"/>
            <a:ext cx="1962150" cy="31337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46" y="3693786"/>
            <a:ext cx="2387703" cy="28527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08" y="430451"/>
            <a:ext cx="2255181" cy="275132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264189" y="692696"/>
            <a:ext cx="237626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 Keats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1795 - 1821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9" y="1916832"/>
            <a:ext cx="273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 in the garden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 in the glen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Golden, golden, golden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September’s here again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 in the tree-tops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 in the sky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Golden, golden, golden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September’s passing by.</a:t>
            </a:r>
          </a:p>
        </p:txBody>
      </p:sp>
    </p:spTree>
    <p:extLst>
      <p:ext uri="{BB962C8B-B14F-4D97-AF65-F5344CB8AC3E}">
        <p14:creationId xmlns:p14="http://schemas.microsoft.com/office/powerpoint/2010/main" val="19845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9509"/>
            <a:ext cx="3225800" cy="2286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489509"/>
            <a:ext cx="4032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a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Nut-tree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 little nut-tree,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would it bear.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searched in all its branches,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a nut was there.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'Oh, little tree,' I shouted,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'Give me just a few.'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little tree looked down at me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whispered, 'Nuts to you.'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6" y="3861048"/>
            <a:ext cx="4407429" cy="247917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1560" y="3573016"/>
            <a:ext cx="3225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Roald Dahl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1916 - 1990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149080"/>
            <a:ext cx="2651012" cy="23030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76" y="404664"/>
            <a:ext cx="3614659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5" y="404664"/>
            <a:ext cx="36003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Smile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smile  is quite a funny  thing,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wrinkles  up  your  face,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when  it’s  gone  you’ll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 mind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secret  hiding  place.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 far  more  wonderful  it  is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see  what  smile  can  do,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 smile  at  one,  he  smiles  at  you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359319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Улыбка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Улыбка  может  удивить           Хотя,  мы  можем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Забавна  сколь  она!                                    наблюдать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Лицо  успеет  осветить            Другое  волшебство.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 скрыться  без  следа.           Вы  улыбнётесь -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 никогда  нам  не  узнать              -  просто  так 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Убежища  её,                               </a:t>
            </a:r>
            <a:r>
              <a:rPr lang="en-US" dirty="0" smtClean="0">
                <a:solidFill>
                  <a:schemeClr val="bg1"/>
                </a:solidFill>
              </a:rPr>
              <a:t>A  </a:t>
            </a:r>
            <a:r>
              <a:rPr lang="ru-RU" dirty="0" smtClean="0">
                <a:solidFill>
                  <a:schemeClr val="bg1"/>
                </a:solidFill>
              </a:rPr>
              <a:t>кто-то  вам  в         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в  ответ.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И  вот  улыбка  не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               одна:</a:t>
            </a: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Теперь  их  уже  две.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214290"/>
            <a:ext cx="3857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waves  beside  them  danced,  but  they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Outdid  the  sparkling  waves  in  glee: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 poet  could  not  but  be  a  gay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 such  a  jocund  company.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 gazed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 gazed 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but  little  thought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 wealth  the  show  to  me  had  brought.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 oft,  when  on  my  couch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 lie  in  vacant  or  in  pensive  mood,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 flash  upon  that  inward  eye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Which  is  the  bliss  of  solitude,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then  my  heart  with  pleasure  fills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dances  with  the  daffodils.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0"/>
            <a:ext cx="414340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Wordsworth  William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Daffodils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 wandered  lonely  as  a  cloud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That  floats  on  high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vales and hills,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When  all  at  once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 saw  a  crowd,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host  of  golden  daffodils,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Beside  the  lake,  beneath  the  trees,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Fluttering  and  dancing  in  the  breeze.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Continuous  as  the  stars  that  shine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twinkle  on  the  Milky  Way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 stretched  in  never-ending  line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Along  the  margin  of  a  bay,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Ten  thousand  saw  I  at  a  glance,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Tossing  their  heads  in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springhtly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dance.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56b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218781" cy="3201266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Мои документы\w_10386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85860"/>
            <a:ext cx="3718568" cy="3243262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5286388"/>
            <a:ext cx="328614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1770  -  1850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428604"/>
            <a:ext cx="457203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Wordsworth  William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980728"/>
            <a:ext cx="36433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 их  пляска  весела,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видел  я,  восторга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 с  ним  сравниться  не  могла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Медлительная  пляска  волн.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 не  знал  я  всей  цены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Живому  золоту  весны.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 с  той  поры,  когда  в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потьмах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тщетно  жду  прихода  сна,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вспоминаю  о  цветах,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 радостью  осенена, 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том  лесистом  берегу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Душа  танцует  в  их  кругу.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(перевод  А.Ибрагимова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4143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Водсворт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Уильям</a:t>
            </a:r>
            <a:endParaRPr lang="ru-RU" sz="2000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Нарциссы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тучи  одинокой  тень,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Бродил я,  сумрачен  и  тих,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встретил  в  тот  счастливый  день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Толпу  нарциссов  золотых,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тени  ветвей  у  синих  вод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 водили  хоровод.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Подобно звёздному  шатру,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 струили  зыбкий  свет,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колыхаясь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  ветру,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 посылали  свой  привет,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 были  тысячи  вокруг,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каждый  мне  кивал,  как  друг.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Мои документы\Oscar-Wilde-oscar-wilde-9236776-247-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2259013" cy="3200400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 descr="C:\Documents and Settings\Admin\Мои документы\375475382_54070b4eee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42"/>
            <a:ext cx="4706440" cy="3140078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 descr="C:\Documents and Settings\Admin\Мои документы\6378.jpg"/>
          <p:cNvPicPr>
            <a:picLocks noChangeAspect="1" noChangeArrowheads="1"/>
          </p:cNvPicPr>
          <p:nvPr/>
        </p:nvPicPr>
        <p:blipFill>
          <a:blip r:embed="rId4"/>
          <a:srcRect l="4167" r="2778"/>
          <a:stretch>
            <a:fillRect/>
          </a:stretch>
        </p:blipFill>
        <p:spPr bwMode="auto">
          <a:xfrm>
            <a:off x="3786182" y="4357694"/>
            <a:ext cx="4786346" cy="2141347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00042"/>
            <a:ext cx="2428892" cy="1354217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Wilde Oscar</a:t>
            </a: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1854-1900</a:t>
            </a:r>
            <a:endParaRPr lang="ru-RU" sz="32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85918" y="0"/>
            <a:ext cx="56436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Wilde Oscar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Symphony  in  Yellow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  omnibus  across  the  bridge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Crawls  like  a  yellow  butterfly,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And,  here  and  there,  a  passer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by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Snows  like  a  little  restless  midge.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Big  barges  full  of  yellow  hay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 moved  against  the  shadowy  wharf,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And,  like  a  yellow  silken  scarf,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thick  fog  hangs  along  the  quay.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yellow  leaves  begin  to  fade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flutter  from  the  Temple  elms,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at  my  feet  the  pale  green  Thames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Lies  like  a  rod  of  rippled  jade.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14546" y="0"/>
            <a:ext cx="450059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Уайлд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Оскар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Симфония  в  желтом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Ползёт,  как  жёлтый  мотылёк,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 омнибус  с  моста,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Кругом  прохожих  суета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мошки  вьются  вдоль  дорог.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Покинув  сумрачный  причал,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Баржа  уносит  жёлтый  стог,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шёлка  жёлтого  поток,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Туман  дома  запеленал.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с  жёлтых  вязов  листьев  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Темпла  пасмурно  шуршит,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Мерцает  Темза,  как  нефрит,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Зеленоватой  желтизной.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(перевод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И.Д.Копостинской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 конкурса: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школьного  конкурса  чтецов  англоязычной поэзии  и  прозы  (на  английском  языке)  должно  способствовать: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выявлению  и  пропаганде  юных  дарований  и  талантов  в  художественном  чтении;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пропаганде  поэтического  художественного  слова;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расширению  творческих  контактов  между  учащимися;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созданию  условий  для  эстетического  воспитания  учащихся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Положение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школьном  конкурсе  чтецов  англоязычной  поэзии и прозы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(на  английском  языке)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wg-robert-burns-1.jpg"/>
          <p:cNvPicPr>
            <a:picLocks noChangeAspect="1" noChangeArrowheads="1"/>
          </p:cNvPicPr>
          <p:nvPr/>
        </p:nvPicPr>
        <p:blipFill>
          <a:blip r:embed="rId2"/>
          <a:srcRect t="4225"/>
          <a:stretch>
            <a:fillRect/>
          </a:stretch>
        </p:blipFill>
        <p:spPr bwMode="auto">
          <a:xfrm>
            <a:off x="4929190" y="214290"/>
            <a:ext cx="3476623" cy="48577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Admin\Мои документы\998639_59979-650x650.jpg"/>
          <p:cNvPicPr>
            <a:picLocks noChangeAspect="1" noChangeArrowheads="1"/>
          </p:cNvPicPr>
          <p:nvPr/>
        </p:nvPicPr>
        <p:blipFill>
          <a:blip r:embed="rId3"/>
          <a:srcRect b="5267"/>
          <a:stretch>
            <a:fillRect/>
          </a:stretch>
        </p:blipFill>
        <p:spPr bwMode="auto">
          <a:xfrm>
            <a:off x="642910" y="285728"/>
            <a:ext cx="3714776" cy="47954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5143512"/>
            <a:ext cx="321471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Burns  Robert</a:t>
            </a: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1759-1796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2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558" y="2071678"/>
            <a:ext cx="4689694" cy="312900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92867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 Heart’s  in  the  Highlands …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85918" y="0"/>
            <a:ext cx="6000792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Burns  Robert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Highlands,  my  heart  is  not  here,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  a-chasing the  deer,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A-chasing the wild deer  and  following  the  roe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Highlands,  wherever  I  go!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Farewell  to  the  Highlands,  farewell  to  the North,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birthplace  of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the  country  of  worth!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Wherever  I  wander,   ,  wherever  I  rove,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 hills  of  the  Highlands  for  ever  I  love.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Farewell  to  the  mountains  high  cover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with  snow,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Farewell  to  the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straths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and  green  valleys  below,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Farewell  to  the  forests  and  wild-hanging  woods,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Farewell  to  the  torrents  and  long  pouring  floods!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Highlands,  my  heart  is  not  here,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  a-chasing the  deer,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A-chasing the wild deer  and  following  the  roe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  Heart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  in  the  Highlands,  wherever  I  go!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71670" y="0"/>
            <a:ext cx="528641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Бёрнс  Роберт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 сердце  в  Нагорье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 сердце  не  здесь,  а  в  нагорье  оно,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Гоняя  оленей  и  коз  заодно.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Убегают  оленьи  и  козьи  стада 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 сердце  не  здесь,  а  в  горах  навсегда!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Прощайте  же  горы  и  север  прощай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  чести  и  доблести  край!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б я ни  скитался,  замедлив  свой  бег,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горах  я  оставил  своё  сердце  на  век!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Прощайте  леса  не  мои  и  не  чьи,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Прощайте  с  прозрачной  водою  ручьи!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 сердце  не  здесь,  а  в  нагорье  оно,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Гоняя  оленей  и  коз  заодно.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Убегают  оленьи  и  козьи  стада 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Моё  сердце  не  здесь,  а  в  горах  навсегда!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Robert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Louis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Stivenson</a:t>
            </a: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Documents and Settings\Admin\Мои документы\1352791626_74818713_3503277_robertstevenson.jpg"/>
          <p:cNvPicPr>
            <a:picLocks noChangeAspect="1" noChangeArrowheads="1"/>
          </p:cNvPicPr>
          <p:nvPr/>
        </p:nvPicPr>
        <p:blipFill>
          <a:blip r:embed="rId2"/>
          <a:srcRect b="9965"/>
          <a:stretch>
            <a:fillRect/>
          </a:stretch>
        </p:blipFill>
        <p:spPr bwMode="auto">
          <a:xfrm>
            <a:off x="2667000" y="752475"/>
            <a:ext cx="3810000" cy="48196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488" y="5929330"/>
            <a:ext cx="350046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1850 -1894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0978068986964_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428604"/>
            <a:ext cx="6175396" cy="61753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0"/>
            <a:ext cx="650085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Block City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are you able to build with your blocks?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Castles and palaces, temples and docks.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Rain may keep raining, and others go roam,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 I can be happy and building at home.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Let the sofa be mountains, the carpet be sea,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I'll establish a city for me: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kirk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a mill and a palace beside,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a harbor as well where my vessels may ride.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 is the palace with pillar and wall,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sort of a tower on top of it all,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steps coming down in an orderly way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where my toy vessels lie safe in the bay.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one is sailing and that one is moored: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Hark to the song of the sailors on board!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see on the steps of my palace, the kings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Coming and going with presents and things!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Robert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Louis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Stevenson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41434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Город из кубиков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Роберт Луис Стивенсон (1850-1894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Хмурый дождь отмеряет шаги за окном,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Прогоняя промокших прохожих.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Ну, а я сочиняю из кубиков - дом,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дворец иль на замок похожий.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становится морем старинный ковёр,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диван </a:t>
            </a:r>
            <a:r>
              <a:rPr lang="ru-RU" dirty="0" err="1" smtClean="0">
                <a:solidFill>
                  <a:schemeClr val="bg1"/>
                </a:solidFill>
              </a:rPr>
              <a:t>крутобёдрый</a:t>
            </a:r>
            <a:r>
              <a:rPr lang="ru-RU" dirty="0" smtClean="0">
                <a:solidFill>
                  <a:schemeClr val="bg1"/>
                </a:solidFill>
              </a:rPr>
              <a:t> - горами,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из кубиков храм для моленья возвёл,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Тут же – гавань с двумя маяками.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Потихоньку сбегу по ступенькам дворца,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 на солнце нагрелись колонны!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принять волшебство не смогу до конца,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застыну на миг, изумлённый.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Вот причалил корабль, а за ним и другой, -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Песни- флаги трепещут на реях.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980728"/>
            <a:ext cx="35719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Горожане встречают весёлой гурьбой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Моряков, что нет в мире смелее.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всему в нашем мире приходит конец,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том числе и игре этой детской.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Я построил, что мог, значит делу - венец,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Прячу кубики за занавеской.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Сколько лет, сколько зим пролетело уже?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Сколько раз я с судьбой своей спорил?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Золотым маяком загорался в душе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Свет дворца, что тогда я построил.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286000" cy="22707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312368" cy="24842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91880" y="718245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 Cross  Buns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cross buns,            If  you  have  no  daughters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 cross  buns.          Give  them  to  your  sons.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 a  penny,               One  a  penny,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 a  penny,               Two  a  penny,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 cross  buns.            Hot  cross  buns.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158" y="3212976"/>
            <a:ext cx="4248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 просвиры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Жертвуйте  монетки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хлебцы  специальные.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Получайте  в  пятницу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Просвиры  пасхальные.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Нету  у  вас  дочек –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-Сыновьям  отдайте.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Жертвуйте монетки –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Просвиры  получайте.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1485900" cy="22288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332656"/>
            <a:ext cx="814393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Remember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Remember, remember the 5th of November,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Gunpowder, treason and plot.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see no reason why gunpowder treason,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 ever be forgot.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Guy Fawkes, Guy Fawkes, 'twas his intent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blow up the King and Parliament.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Three score barrels of powder below,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Poor old England to overthrow;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God’s providence he was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catch’d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a dark lantern and burning match.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boys,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boys, make the bells ring.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boys,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holloa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boys, God save the King!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Оригинал - стихотворение-баллада для празднования Дня Гая Фокса (5 ноября)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Помню не зря пятый день ноября.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Старую Англию в бурную ночку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 Фокс приготовил пороха бочку.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заговор пороховой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воле божьей за руку поймали,                                         Проходят века, но скорбь и тоска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Зажжёные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спички и порох отняли.                                       Гай  Фокс, Гай Фокс, ты с нами опять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звоните в колокола!                                                   Чтоб  короля и Парламент взорвать.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господь, сохрани короля!                                         На старую Англию в бурную ночку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Гай Фокс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приготовил пороха бочку.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77153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конкурса.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конкурс  проводится  методическим  объединением  учителей  английского  языка,  школьной  библиотекой  и  администрацией  школы;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возглавляют  работу  по  подготовке  и  проведению  конкурса  заместитель  директора  по  УВР  (английский язык) и зав.  библиотекой.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 проведения  конкурса.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школьном  конкурсе  принимают  участие  учащиеся  2-11 классов,  проявляющие  художественные  достижения  и  навыки  выразительного  чтения  в  жанре  художественного  слова.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На  конкурс  представляются  литературные  произведения  различных  жанров  на  английском  языке.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Время  выступления  не  более  5-7  минут.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Состав  жюри  утверждается  на  методическом  объединении  .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Admin\Мои документы\014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66"/>
            <a:ext cx="4886325" cy="2828925"/>
          </a:xfrm>
          <a:prstGeom prst="rect">
            <a:avLst/>
          </a:prstGeom>
          <a:noFill/>
        </p:spPr>
      </p:pic>
      <p:pic>
        <p:nvPicPr>
          <p:cNvPr id="31750" name="Picture 6" descr="C:\Documents and Settings\Admin\Мои документы\Киплинг за стол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640348" cy="30003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1" name="Picture 7" descr="C:\Documents and Settings\Admin\Мои документы\01labba0412210279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24226"/>
            <a:ext cx="2500330" cy="333377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57158" y="3357562"/>
            <a:ext cx="2643206" cy="954107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Rudyard Kipling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1865 - 1936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2" name="Picture 8" descr="C:\Documents and Settings\Admin\Мои документы\author_12753823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2381250" cy="28575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4744" y="4500570"/>
            <a:ext cx="2500330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Alan  Alexander  Milne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1882 - 1931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1124744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королевы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Где ты была сегодня, киска?</a:t>
            </a:r>
          </a:p>
          <a:p>
            <a:r>
              <a:rPr lang="ru-RU" dirty="0">
                <a:solidFill>
                  <a:schemeClr val="bg1"/>
                </a:solidFill>
              </a:rPr>
              <a:t>- У королевы, у английской.</a:t>
            </a:r>
          </a:p>
          <a:p>
            <a:r>
              <a:rPr lang="ru-RU" dirty="0">
                <a:solidFill>
                  <a:schemeClr val="bg1"/>
                </a:solidFill>
              </a:rPr>
              <a:t>- Что ты </a:t>
            </a:r>
            <a:r>
              <a:rPr lang="ru-RU" dirty="0" err="1">
                <a:solidFill>
                  <a:schemeClr val="bg1"/>
                </a:solidFill>
              </a:rPr>
              <a:t>видала</a:t>
            </a:r>
            <a:r>
              <a:rPr lang="ru-RU" dirty="0">
                <a:solidFill>
                  <a:schemeClr val="bg1"/>
                </a:solidFill>
              </a:rPr>
              <a:t> при дворе?</a:t>
            </a:r>
          </a:p>
          <a:p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Видала</a:t>
            </a:r>
            <a:r>
              <a:rPr lang="ru-RU" dirty="0">
                <a:solidFill>
                  <a:schemeClr val="bg1"/>
                </a:solidFill>
              </a:rPr>
              <a:t> мышку на ковре</a:t>
            </a:r>
            <a:r>
              <a:rPr lang="ru-RU" dirty="0"/>
              <a:t>!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4824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Pussy  -Cat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Pussy  -cat,  Pussy – cat,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Where  have  you  been?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 have  been  to  London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to  look  at  the  Queen.</a:t>
            </a:r>
          </a:p>
          <a:p>
            <a:r>
              <a:rPr lang="en-US" dirty="0">
                <a:solidFill>
                  <a:schemeClr val="bg1"/>
                </a:solidFill>
              </a:rPr>
              <a:t>Pussy  -cat,  Pussy – cat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What  did  you  do  there?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 frightened  a  little  mouse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under  the  chair.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http://rusbatya.ru/files/2013/07/marshak_lebed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02" y="3068960"/>
            <a:ext cx="4240879" cy="312764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2068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Forgiven.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A. Milne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caught a little beetle, so that beetle was his name,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called him Alexander and he answered just the same.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put him in a matchbox, and I kept him all the day...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Nanny let my beetle out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Nanny let my beetle out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came and let my beetle out-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beetle ran away.</a:t>
            </a:r>
          </a:p>
        </p:txBody>
      </p:sp>
    </p:spTree>
    <p:extLst>
      <p:ext uri="{BB962C8B-B14F-4D97-AF65-F5344CB8AC3E}">
        <p14:creationId xmlns:p14="http://schemas.microsoft.com/office/powerpoint/2010/main" val="1292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0562" y="642918"/>
            <a:ext cx="4286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if I stopped holding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string of my kite,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would blow with the wind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a day and a night.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then when I found it,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Wherever it blew,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should know that the wind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Had been going there too.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then I could tell them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the wind goes...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where the wind comes from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Nobody  knows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53365"/>
            <a:ext cx="42148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Wind on the Hill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Alan Alexander Milne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one can tell me,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Nobody knows,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the wind comes from,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the wind goes.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It's flying from somewhere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fast as it can,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couldn't keep up with it,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if I ran.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442915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ХОЛМЕ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(Перевод Виктория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Чердакли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вам не скажет, никто и не знает,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и откуда ветра прилетают.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Несутся, шальные, так бешено мчатся;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не догонит их - тщетно стараться!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Но если бечевку воздушного змея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полет отпустить,  ни о чём не жалея -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будет лететь над землей день и ночь,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Мчаться отсюда с ветрами прочь.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500042"/>
            <a:ext cx="3857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после, когда бы нашли вы его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том месте, куда бы его  занесло,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бы по воздуху он ни  приплыл,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б знали, что ветер здесь тоже был.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Тогда б вы сказали,  куда он летает…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только откуда – никто не знает!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85728"/>
            <a:ext cx="864396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Six Serving Men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By    Rudyard Kipling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I keep six honest serving-men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(They taught me all I knew);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Their names are What and Why and When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And How and Where and Who.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I send them over land and sea,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I send them east and west;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But after they have worked for me,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I give them all a rest.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I let them rest from nine till five,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For I am busy then,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As well as breakfast, lunch, and tea,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For they are hungry men.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But different folk have different views;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I know a person small--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She keeps ten million serving-men,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Who get no rest at all!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She sends `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abroad on her own affairs,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From the second she opens her eyes--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One million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Hows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, two million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Wheres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AndsevenmillionWhys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-79653"/>
            <a:ext cx="3786214" cy="70173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Есть у меня шестерка слуг,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Проворных, удалых.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И все, что вижу я вокруг, -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Все знаю я от них.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Они по знаку моему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Являются в нужде.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Зовут их: Как и Почему,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Кто, Что, Когда и Где.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Я по морям и по лесам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Гоняю верных слуг.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Потом работаю я сам,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А им даю досуг.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Даю им отдых от забот -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Пускай не устают.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Они прожорливый народ -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Пускай едят и пьют.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Но у меня есть милый друг,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Особа юных лет.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Ей служат сотни тысяч слуг, -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И всем покоя нет!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Она гоняет, как собак,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В ненастье, дождь и тьму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Пять тысяч Где, семь тысяч Как,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Сто тысяч Почему!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Перевод  С. Я. Маршака</a:t>
            </a:r>
            <a:r>
              <a:rPr lang="ru-RU" dirty="0" smtClean="0"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428604"/>
            <a:ext cx="421484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King's Breakfast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Alan Alexander Milne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King's Breakfast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King asked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Queen, and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Queen asked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Dairymaid: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"Could we have some butter for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Royal slice of bread?"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Queen asked the Dairymaid,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Dairymaid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Said, "Certainly,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I'll go and tell the cow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Now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Before she goes to bed."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581004"/>
            <a:ext cx="37862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Dairymaid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 curtsied,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went and told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Alderney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"Don't forget the butter for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Royal slice of bread."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Alderney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Said sleepily: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"You'd better tell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His Majesty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many people nowadays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Like marmalade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Instead."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9269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 Men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Rudyard Kipling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(1865-1936)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six honest serving men.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taught me all I knew.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names are What and Why and When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and Where and Who.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send them over land and sea.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send them East and West.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they have worked for me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them all a 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said “Good night”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was a child?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dressed my dolls in clothes so gay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showed me often how to play?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 to help me when I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could funny stories tell?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sits at my head when I am in bed?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so nice, who is so kind,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so dear you’ll never find?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mother.</a:t>
            </a:r>
          </a:p>
        </p:txBody>
      </p:sp>
    </p:spTree>
    <p:extLst>
      <p:ext uri="{BB962C8B-B14F-4D97-AF65-F5344CB8AC3E}">
        <p14:creationId xmlns:p14="http://schemas.microsoft.com/office/powerpoint/2010/main" val="36997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88640"/>
            <a:ext cx="4176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Selfish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mine!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yours!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touch mine!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your own!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mine.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yours.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Hey, what are you doing?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with that?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mine!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Hey, what are you doing?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with that?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his!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Hey, what are you doing?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with that?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hers!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mine is mine.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yours is yours.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his is his.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hers is hers.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is ours.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there is theirs.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803377" cy="37120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92696"/>
            <a:ext cx="1095375" cy="142875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43608" y="4725144"/>
            <a:ext cx="2880320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Caroline  Graham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Жюри  оценивает  конкурсантов  в  следующих  возрастных  группах: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4 классы, 5 – 8 классы, 9 – 11 классы.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Критерии  оценки: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умение  выразить  идею  произведения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артистизм;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манера  исполнения;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внешний  вид  выступающего;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искусство  общения  с  аудиторией.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Награждение.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Победители  «Школьного  конкурса  чтецов  англоязычной  поэзии и  прозы  (на  английском  языке)  награждаются  дипломами  и  грамотами.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59375"/>
          <a:stretch/>
        </p:blipFill>
        <p:spPr>
          <a:xfrm>
            <a:off x="539552" y="692696"/>
            <a:ext cx="3819048" cy="3888432"/>
          </a:xfrm>
          <a:prstGeom prst="rect">
            <a:avLst/>
          </a:prstGeom>
        </p:spPr>
      </p:pic>
      <p:pic>
        <p:nvPicPr>
          <p:cNvPr id="2050" name="Picture 2" descr="%D0%BC%D0%B0%D0%BB%D0%94%D0%B6%D0%BE%D0%BD-%D0%9C%D0%BE%D0%BB-%D1%83%D0%BB%D1%8B%D0%B1%D0%BA%D0%B0-%D1%84%D0%B0%D0%BA%D1%8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1"/>
          <a:stretch/>
        </p:blipFill>
        <p:spPr bwMode="auto">
          <a:xfrm>
            <a:off x="4716016" y="476672"/>
            <a:ext cx="3810000" cy="57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157192"/>
            <a:ext cx="288032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 Mole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36724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the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here the drums?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Twenty-one drums!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yellow, red and blue, 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big and noisy, too.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they come!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Clap your hands,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 your feet,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your arms,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Shout, Hurray!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the band!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hear the trumpets?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Thirty-seven trumpets!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are big and some are tiny,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of them are gold and shiny.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they come!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889844"/>
            <a:ext cx="38884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Clap your hands,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 your feet,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your arms,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Shout, Hurray!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the band!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hear the flutes?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 silver flutes!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Dad’s shoulders, holding tightly,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Flutes and trumpets, shining brightly,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they come!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Clap your hands,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Stamp your feet,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your arms,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Shout, Hurray!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the band!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Мои документы\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3000391" cy="300039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5" name="Picture 3" descr="C:\Documents and Settings\Admin\Мои документы\e9780140549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2743200" cy="34655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143380"/>
            <a:ext cx="3000396" cy="138499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Henry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Wodsworth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Longfellow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1807 -1882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0026"/>
            <a:ext cx="457203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Arrow and the Song</a:t>
            </a:r>
            <a:endParaRPr lang="ru-RU" sz="2800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By Henry Longfellow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shot an arrow into the air,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fell to earth, I knew not where;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For, so swiftly it flew, the sight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Could not follow it in its flight.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breathed a song into the air,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fell to earth, I knew not where;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who has sight so keen and strong,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it can follow the flight of song?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Long, long afterward, in an oak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found the arrow, still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unbroke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the song, from beginning to end,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found again in the heart of a friend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42852"/>
            <a:ext cx="425018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Стрела и песня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Стрелу из лука я пустил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знал я, где она упала;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Напрасно взор за ней следил,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мелькнула и пропала.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ветер песню бросил я: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замер где-то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отдаленьи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.Куда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упала песнь моя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мог сказать я в то мгновенье.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Немного лет спустя, потом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Стрела нашлась, в сосне у луга,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Свою же песню целиком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Нашел я в теплом сердце друга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Перевод Д.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Михаловского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Admin\Мои документы\anntayloryotrotay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9"/>
            <a:ext cx="3933006" cy="5731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3143272" cy="34163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“The  Star”  after two  sisters Ann and  Jane  Taylor  is  very  popular  English  lullaby  from  19</a:t>
            </a:r>
            <a:r>
              <a:rPr lang="en-US" sz="24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century.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 poem  was  published  in  1806  in  Rhymes  for  the  Nursery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 descr="C:\Documents and Settings\Admin\Мои документы\original-poems-for-infant-minds_7538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929066"/>
            <a:ext cx="1833192" cy="2593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872" y="79531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3369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996" y="43812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20457"/>
            <a:ext cx="35719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Star</a:t>
            </a:r>
            <a:endParaRPr lang="ru-RU" sz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Poem by Jane Taylor </a:t>
            </a:r>
            <a:endParaRPr lang="ru-RU" sz="12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Twinkle, twinkle, little star,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How I wonder what you are!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Up above the world so high,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Like a diamond in the sky!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When the blazing sun is gone,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When he nothing shines upon,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Then you show your little light,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Twinkle, twinkle, all the night.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Then the traveler in the dark,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Thanks you for your tiny spark,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He could not see which way to go,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If you did not twinkle so.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 the dark blue sky you keep,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often through my curtains peep,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For you never shut your eye,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Till the sun is in the sky.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 your bright and tiny spark,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Lights the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traveller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the dark,-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Though I know not what you are,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Twinkle, twinkle, little star.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7276" y="58100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10086" y="652442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612845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мигай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звезда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ночная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Где ты, кто ты - я не знаю.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Высоко ты надо мной,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алмаз во тьме ночной.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Только солнышко зайдет,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Тьма на землю упадет, -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появишься, сияя.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Так мигай, звезда ночная!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Тот, кто ночь в пути проводит.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Знаю, глаз с тебя не сводит: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 бы сбился и пропал,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б свет твой не сиял.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темном небе ты не спишь,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 в окно ко мне глядишь,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Бодрых глаз не закрываешь,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Видно, солнце поджидаешь.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Эти ясные лучи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Светят путнику в ночи.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Кто ты, где ты - я не знаю,</a:t>
            </a:r>
            <a:endParaRPr lang="ru-RU" sz="1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 мигай, звезда ночная!</a:t>
            </a:r>
            <a:endParaRPr lang="ru-RU" sz="32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Admin\Мои документы\wh-dav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2381250" cy="30670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14678" y="4286256"/>
            <a:ext cx="3071834" cy="166199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William  Henry  Davies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Welsh  poet  and  writer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1871 - 1940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W. H. Davies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Leisure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 </a:t>
            </a:r>
            <a:endParaRPr lang="ru-RU" dirty="0" smtClean="0"/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 is  this life if, full  of  care,                                   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have no time to stand and stare.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time to stand beneath the boughs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stare as long as sheep or cows.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time to see, when woods we pass,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squirrels hide their nuts in grass.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time to see, in broad daylight,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Streams full of stars, like skies at night.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1285860"/>
            <a:ext cx="4429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time to turn at Beauty's glance,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watch her feet, how they can dance.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time to wait till her mouth can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Enrich that smile her eyes began.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poor life this if, full of care,</a:t>
            </a:r>
            <a:b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have no time to stand and stare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Стихи  русских  поэтов  в  переводе  на  английский  язык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iprensky_Pushki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2590800" cy="29813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0962" name="Picture 2" descr="C:\Documents and Settings\Admin\Мои документы\1278065845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1"/>
            <a:ext cx="2357454" cy="3030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2571768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Сергей  Александрович  Есенин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1895 - 1925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214818"/>
            <a:ext cx="2643206" cy="181588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1799 - 1837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35719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Есенин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Звездочки ясные, звезды высокие!  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Что вы храните в себе, что скрываете?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Звезды, таящие мысли глубокие,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Силой какою вы душу пленяете?</a:t>
            </a:r>
          </a:p>
          <a:p>
            <a:r>
              <a:rPr lang="ru-RU" dirty="0" smtClean="0"/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4810" y="357166"/>
            <a:ext cx="4357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Частые звездочки, звездочки тесные!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Что в вас прекрасного, что в вас могучего?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Чем увлекаете, звезды небесные,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Силу великую знания жгучего?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И почему так, когда вы сияете,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Маните в небо, в объятья широкие?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Смотрите нежно так, сердце ласкаете,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Звезды небесные, звезды далекие!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3"/>
            <a:ext cx="785818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  английского языка,  подготовившие  участников  конкурса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Documents and Settings\Admin\Рабочий стол\Мой фотоальбом(2)\Фотошоп\IMG_5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857364"/>
            <a:ext cx="1266718" cy="1900078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87" name="Picture 3" descr="C:\Documents and Settings\Admin\Рабочий стол\Мой фотоальбом(2)\Рисунок6.jpg"/>
          <p:cNvPicPr>
            <a:picLocks noChangeAspect="1" noChangeArrowheads="1"/>
          </p:cNvPicPr>
          <p:nvPr/>
        </p:nvPicPr>
        <p:blipFill>
          <a:blip r:embed="rId3"/>
          <a:srcRect b="48662"/>
          <a:stretch>
            <a:fillRect/>
          </a:stretch>
        </p:blipFill>
        <p:spPr bwMode="auto">
          <a:xfrm>
            <a:off x="4357686" y="1357298"/>
            <a:ext cx="1547813" cy="207170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88" name="Picture 4" descr="C:\Documents and Settings\Admin\Рабочий стол\Мой фотоальбом(2)\Рисунок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1" y="1428736"/>
            <a:ext cx="1662655" cy="215423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89" name="Picture 5" descr="C:\Documents and Settings\Admin\Рабочий стол\Мой фотоальбом(2)\Рисунок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643314"/>
            <a:ext cx="1633537" cy="2157413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90" name="Picture 6" descr="C:\Documents and Settings\Admin\Рабочий стол\Мой фотоальбом(2)\Рисунок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071546"/>
            <a:ext cx="1511300" cy="2036763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91" name="Picture 7" descr="C:\Documents and Settings\Admin\Рабочий стол\Мой фотоальбом(2)\Рисунок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214818"/>
            <a:ext cx="1487487" cy="207803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92" name="Picture 8" descr="C:\Documents and Settings\Admin\Рабочий стол\Мой фотоальбом(2)\Рисунок3.jpg"/>
          <p:cNvPicPr>
            <a:picLocks noChangeAspect="1" noChangeArrowheads="1"/>
          </p:cNvPicPr>
          <p:nvPr/>
        </p:nvPicPr>
        <p:blipFill>
          <a:blip r:embed="rId8"/>
          <a:srcRect t="5317" r="13211" b="49982"/>
          <a:stretch>
            <a:fillRect/>
          </a:stretch>
        </p:blipFill>
        <p:spPr bwMode="auto">
          <a:xfrm>
            <a:off x="7000892" y="4429132"/>
            <a:ext cx="1428760" cy="180181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994" name="Picture 10" descr="C:\Documents and Settings\Admin\Мои документы\Фото Англия Логинова\DSCF5787.jpg"/>
          <p:cNvPicPr>
            <a:picLocks noChangeAspect="1" noChangeArrowheads="1"/>
          </p:cNvPicPr>
          <p:nvPr/>
        </p:nvPicPr>
        <p:blipFill>
          <a:blip r:embed="rId9" cstate="print"/>
          <a:srcRect l="59747" t="71388" r="22190" b="11840"/>
          <a:stretch>
            <a:fillRect/>
          </a:stretch>
        </p:blipFill>
        <p:spPr bwMode="auto">
          <a:xfrm>
            <a:off x="5072066" y="3643314"/>
            <a:ext cx="1500198" cy="1857388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Алик </a:t>
            </a:r>
            <a:r>
              <a:rPr lang="ru-RU" b="1" i="1" dirty="0" err="1" smtClean="0">
                <a:solidFill>
                  <a:srgbClr val="FF0000"/>
                </a:solidFill>
              </a:rPr>
              <a:t>Вагапов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Stars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Stars little stars,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you"re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high and so clear!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What have you got in you, so fascinating?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Stars, deep in thought, so discreet you appear,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What is the power that makes you so tempting?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Stars, little stars,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you"re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dense and so solid!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What’s it that makes you so great and alluring?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How can you,  heavenly  bodies, afford it: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Stirring a thirst and desire for learning?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Why, as you shine, are you  nice and inviting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Into your wide open arms, on the instant?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Pleasing the heart, so benign and enticing,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Heavenly stars, so remote and so distant!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71480"/>
            <a:ext cx="42862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жизнь тебя обманет,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печалься, не сердись!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день уныния смирись: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веселья, верь, настанет.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Сердце в будущем живет;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Настоящее уныло: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мгновенно, все пройдет;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пройдет, то будет мило.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1825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А.С.Пушкин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071546"/>
            <a:ext cx="54292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 this life sometime deceive you,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Don’t be sad or mad at it!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a gloomy day, submit: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Trust — fair day will come, why grieve you?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Heart lives in the future, so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if gloom pervade the present?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is fleeting, all will go;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gone will then be pleasant.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E:\DCIM\104MSDCF\DSC0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429288" cy="4071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ФОТО Конкурс чтецов\5A7UjkZ-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5728"/>
            <a:ext cx="1985859" cy="2981702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Мои документы\ФОТО Конкурс чтецов\88DyepEQr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85728"/>
            <a:ext cx="4163775" cy="6251767"/>
          </a:xfrm>
          <a:prstGeom prst="ellipse">
            <a:avLst/>
          </a:prstGeom>
          <a:ln w="63500" cap="rnd">
            <a:solidFill>
              <a:schemeClr val="tx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Admin\Мои документы\ФОТО Конкурс чтецов\b0I8gFgTmg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57166"/>
            <a:ext cx="2000264" cy="3003329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Documents and Settings\Admin\Мои документы\ФОТО Конкурс чтецов\CNNmCf1xA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63987"/>
            <a:ext cx="2000264" cy="3003328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Admin\Мои документы\ФОТО Конкурс чтецов\EdaXYkcqS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876"/>
            <a:ext cx="2000265" cy="3003330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ФОТО Конкурс чтецов\G-CCRh6eG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310"/>
            <a:ext cx="2096259" cy="3147462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Мои документы\ФОТО Конкурс чтецов\h6znhsgAi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5728"/>
            <a:ext cx="2022449" cy="3036639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Admin\Мои документы\ФОТО Конкурс чтецов\KfY_dLH9t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28"/>
            <a:ext cx="2045891" cy="3071835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Admin\Мои документы\ФОТО Конкурс чтецов\vAnNQBVv7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00229"/>
            <a:ext cx="2143140" cy="3217853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Documents and Settings\Admin\Мои документы\ФОТО Конкурс чтецов\y01ChqbPps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393176"/>
            <a:ext cx="2143140" cy="3217853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Admin\Мои документы\ФОТО Конкурс чтецов\A8IDTud2XF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426276"/>
            <a:ext cx="2071702" cy="3110591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6072230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 английских  поэтов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Documents and Settings\Admin\Мои документы\e2ed14.jpg"/>
          <p:cNvPicPr>
            <a:picLocks noChangeAspect="1" noChangeArrowheads="1"/>
          </p:cNvPicPr>
          <p:nvPr/>
        </p:nvPicPr>
        <p:blipFill>
          <a:blip r:embed="rId2"/>
          <a:srcRect b="8165"/>
          <a:stretch>
            <a:fillRect/>
          </a:stretch>
        </p:blipFill>
        <p:spPr bwMode="auto">
          <a:xfrm>
            <a:off x="428596" y="1142984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Documents and Settings\Admin\Мои документы\1332341587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2928958" cy="219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Documents and Settings\Admin\Мои документы\488105_10151318421136498_1280032544_n.jpg"/>
          <p:cNvPicPr>
            <a:picLocks noChangeAspect="1" noChangeArrowheads="1"/>
          </p:cNvPicPr>
          <p:nvPr/>
        </p:nvPicPr>
        <p:blipFill>
          <a:blip r:embed="rId4"/>
          <a:srcRect l="7317" r="12195"/>
          <a:stretch>
            <a:fillRect/>
          </a:stretch>
        </p:blipFill>
        <p:spPr bwMode="auto">
          <a:xfrm>
            <a:off x="857224" y="3786190"/>
            <a:ext cx="18496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Documents and Settings\Admin\Мои документы\burns_ro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714752"/>
            <a:ext cx="1890652" cy="2732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1142984"/>
            <a:ext cx="150019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Robert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Louis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Stivenson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1850-1894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2428868"/>
            <a:ext cx="135732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Wilde Oscar</a:t>
            </a:r>
          </a:p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1854-1900</a:t>
            </a:r>
            <a:endParaRPr lang="ru-RU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857628"/>
            <a:ext cx="1857388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Wordsworth  William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1770-1850</a:t>
            </a:r>
            <a:endParaRPr lang="ru-RU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5643578"/>
            <a:ext cx="20717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Burns  Robert</a:t>
            </a:r>
          </a:p>
          <a:p>
            <a:pPr lvl="0"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1759-1796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16474-mary_hunter_austin_bio.jpg"/>
          <p:cNvPicPr>
            <a:picLocks noChangeAspect="1" noChangeArrowheads="1"/>
          </p:cNvPicPr>
          <p:nvPr/>
        </p:nvPicPr>
        <p:blipFill>
          <a:blip r:embed="rId2"/>
          <a:srcRect l="28906" r="28906"/>
          <a:stretch>
            <a:fillRect/>
          </a:stretch>
        </p:blipFill>
        <p:spPr bwMode="auto">
          <a:xfrm>
            <a:off x="467544" y="2687167"/>
            <a:ext cx="1944216" cy="345636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528392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Mary  Hunter   Austin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1868 - 1934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20" y="2668501"/>
            <a:ext cx="2448272" cy="346430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1628800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Grizzly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ever, ever, ever, meet a little grizzly bear,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must never, never, never, ask him where he is going,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ever, ever, ever, dare to stop a grizzly bear,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will never, never, never meet another grizzly bear.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836</TotalTime>
  <Words>3464</Words>
  <Application>Microsoft Office PowerPoint</Application>
  <PresentationFormat>Экран (4:3)</PresentationFormat>
  <Paragraphs>675</Paragraphs>
  <Slides>53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Constantia</vt:lpstr>
      <vt:lpstr>Times New Roman</vt:lpstr>
      <vt:lpstr>Trebuchet MS</vt:lpstr>
      <vt:lpstr>Wingdings 2</vt:lpstr>
      <vt:lpstr>Бумажная</vt:lpstr>
      <vt:lpstr>Школьный  конкурс  чтецов англоязычной поэзии и поэзии русских  поэтов  в  переводе  на  английский  язык</vt:lpstr>
      <vt:lpstr>Положение о школьном  конкурсе  чтецов  англоязычной  поэзии и прозы  (на  английском  языке)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94</cp:revision>
  <dcterms:modified xsi:type="dcterms:W3CDTF">2014-06-18T17:29:15Z</dcterms:modified>
</cp:coreProperties>
</file>