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8.xml" ContentType="application/vnd.openxmlformats-officedocument.drawingml.diagramColors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quickStyle6.xml" ContentType="application/vnd.openxmlformats-officedocument.drawingml.diagramStyle+xml"/>
  <Override PartName="/ppt/diagrams/quickStyle7.xml" ContentType="application/vnd.openxmlformats-officedocument.drawingml.diagramStyle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quickStyle3.xml" ContentType="application/vnd.openxmlformats-officedocument.drawingml.diagramStyle+xml"/>
  <Override PartName="/ppt/diagrams/colors10.xml" ContentType="application/vnd.openxmlformats-officedocument.drawingml.diagramColor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0" r:id="rId2"/>
    <p:sldId id="286" r:id="rId3"/>
    <p:sldId id="273" r:id="rId4"/>
    <p:sldId id="279" r:id="rId5"/>
    <p:sldId id="283" r:id="rId6"/>
    <p:sldId id="274" r:id="rId7"/>
    <p:sldId id="275" r:id="rId8"/>
    <p:sldId id="281" r:id="rId9"/>
    <p:sldId id="287" r:id="rId10"/>
    <p:sldId id="268" r:id="rId11"/>
    <p:sldId id="277" r:id="rId12"/>
    <p:sldId id="272" r:id="rId13"/>
    <p:sldId id="292" r:id="rId14"/>
    <p:sldId id="284" r:id="rId15"/>
    <p:sldId id="288" r:id="rId16"/>
    <p:sldId id="266" r:id="rId17"/>
    <p:sldId id="264" r:id="rId18"/>
    <p:sldId id="289" r:id="rId19"/>
    <p:sldId id="262" r:id="rId20"/>
    <p:sldId id="294" r:id="rId21"/>
    <p:sldId id="265" r:id="rId22"/>
    <p:sldId id="291" r:id="rId23"/>
    <p:sldId id="290" r:id="rId24"/>
    <p:sldId id="295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3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er\Desktop\&#1064;&#1072;&#1087;&#1086;&#1096;&#1085;&#1080;&#1082;&#1086;&#1074;&#1072;%20&#1053;.&#1057;\&#1051;&#1080;&#1089;&#1090;%20Microsoft%20Office%20Excel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29"/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Динамика уровней </a:t>
            </a:r>
            <a:r>
              <a:rPr lang="ru-RU" dirty="0" smtClean="0"/>
              <a:t>сформированности интереса и представлений</a:t>
            </a:r>
            <a:r>
              <a:rPr lang="ru-RU" baseline="0" dirty="0" smtClean="0"/>
              <a:t> о малой родине у старших дошкольников</a:t>
            </a:r>
            <a:endParaRPr lang="ru-RU" dirty="0"/>
          </a:p>
        </c:rich>
      </c:tx>
      <c:layout>
        <c:manualLayout>
          <c:xMode val="edge"/>
          <c:yMode val="edge"/>
          <c:x val="0.1588719125106571"/>
          <c:y val="0"/>
        </c:manualLayout>
      </c:layout>
    </c:title>
    <c:plotArea>
      <c:layout>
        <c:manualLayout>
          <c:layoutTarget val="inner"/>
          <c:xMode val="edge"/>
          <c:yMode val="edge"/>
          <c:x val="0.13758879718288144"/>
          <c:y val="0.2542526712055404"/>
          <c:w val="0.82251301732280924"/>
          <c:h val="0.4451171515127445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Лист1!$B$11</c:f>
              <c:strCache>
                <c:ptCount val="1"/>
                <c:pt idx="0">
                  <c:v>первичная диагностика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hade val="51000"/>
                    <a:satMod val="130000"/>
                  </a:schemeClr>
                </a:gs>
                <a:gs pos="80000">
                  <a:schemeClr val="accent5">
                    <a:shade val="93000"/>
                    <a:satMod val="130000"/>
                  </a:schemeClr>
                </a:gs>
                <a:gs pos="100000">
                  <a:schemeClr val="accent5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dLbls>
            <c:dLblPos val="outEnd"/>
            <c:showVal val="1"/>
          </c:dLbls>
          <c:cat>
            <c:strRef>
              <c:f>Лист1!$A$12:$A$14</c:f>
              <c:strCache>
                <c:ptCount val="3"/>
                <c:pt idx="0">
                  <c:v>сформированы</c:v>
                </c:pt>
                <c:pt idx="1">
                  <c:v>в стадии формирования</c:v>
                </c:pt>
                <c:pt idx="2">
                  <c:v>не сформированы</c:v>
                </c:pt>
              </c:strCache>
            </c:strRef>
          </c:cat>
          <c:val>
            <c:numRef>
              <c:f>Лист1!$B$12:$B$14</c:f>
              <c:numCache>
                <c:formatCode>General</c:formatCode>
                <c:ptCount val="3"/>
                <c:pt idx="0">
                  <c:v>8</c:v>
                </c:pt>
                <c:pt idx="1">
                  <c:v>40</c:v>
                </c:pt>
                <c:pt idx="2">
                  <c:v>52</c:v>
                </c:pt>
              </c:numCache>
            </c:numRef>
          </c:val>
        </c:ser>
        <c:ser>
          <c:idx val="1"/>
          <c:order val="1"/>
          <c:tx>
            <c:strRef>
              <c:f>Лист1!$C$11</c:f>
              <c:strCache>
                <c:ptCount val="1"/>
                <c:pt idx="0">
                  <c:v>повторная диагностика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hade val="51000"/>
                    <a:satMod val="130000"/>
                  </a:schemeClr>
                </a:gs>
                <a:gs pos="80000">
                  <a:schemeClr val="accent2">
                    <a:shade val="93000"/>
                    <a:satMod val="130000"/>
                  </a:schemeClr>
                </a:gs>
                <a:gs pos="100000">
                  <a:schemeClr val="accent2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dLbls>
            <c:dLblPos val="outEnd"/>
            <c:showVal val="1"/>
          </c:dLbls>
          <c:cat>
            <c:strRef>
              <c:f>Лист1!$A$12:$A$14</c:f>
              <c:strCache>
                <c:ptCount val="3"/>
                <c:pt idx="0">
                  <c:v>сформированы</c:v>
                </c:pt>
                <c:pt idx="1">
                  <c:v>в стадии формирования</c:v>
                </c:pt>
                <c:pt idx="2">
                  <c:v>не сформированы</c:v>
                </c:pt>
              </c:strCache>
            </c:strRef>
          </c:cat>
          <c:val>
            <c:numRef>
              <c:f>Лист1!$C$12:$C$14</c:f>
              <c:numCache>
                <c:formatCode>General</c:formatCode>
                <c:ptCount val="3"/>
                <c:pt idx="0">
                  <c:v>56</c:v>
                </c:pt>
                <c:pt idx="1">
                  <c:v>36</c:v>
                </c:pt>
                <c:pt idx="2">
                  <c:v>8</c:v>
                </c:pt>
              </c:numCache>
            </c:numRef>
          </c:val>
        </c:ser>
        <c:gapWidth val="75"/>
        <c:overlap val="-25"/>
        <c:axId val="211244160"/>
        <c:axId val="214684800"/>
      </c:barChart>
      <c:catAx>
        <c:axId val="211244160"/>
        <c:scaling>
          <c:orientation val="minMax"/>
        </c:scaling>
        <c:axPos val="b"/>
        <c:majorGridlines/>
        <c:majorTickMark val="none"/>
        <c:tickLblPos val="nextTo"/>
        <c:crossAx val="214684800"/>
        <c:crosses val="autoZero"/>
        <c:auto val="1"/>
        <c:lblAlgn val="ctr"/>
        <c:lblOffset val="100"/>
      </c:catAx>
      <c:valAx>
        <c:axId val="214684800"/>
        <c:scaling>
          <c:orientation val="minMax"/>
        </c:scaling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ru-RU" dirty="0" smtClean="0"/>
                  <a:t>Проценты</a:t>
                </a:r>
                <a:endParaRPr lang="ru-RU" dirty="0"/>
              </a:p>
            </c:rich>
          </c:tx>
          <c:layout>
            <c:manualLayout>
              <c:xMode val="edge"/>
              <c:yMode val="edge"/>
              <c:x val="1.0386190455745219E-2"/>
              <c:y val="0.34333969587871432"/>
            </c:manualLayout>
          </c:layout>
        </c:title>
        <c:numFmt formatCode="General" sourceLinked="1"/>
        <c:majorTickMark val="none"/>
        <c:tickLblPos val="nextTo"/>
        <c:spPr>
          <a:ln w="9525">
            <a:noFill/>
          </a:ln>
        </c:spPr>
        <c:crossAx val="211244160"/>
        <c:crosses val="autoZero"/>
        <c:crossBetween val="between"/>
      </c:valAx>
    </c:plotArea>
    <c:legend>
      <c:legendPos val="b"/>
      <c:layout/>
    </c:legend>
    <c:plotVisOnly val="1"/>
  </c:chart>
  <c:spPr>
    <a:solidFill>
      <a:schemeClr val="lt1"/>
    </a:solidFill>
    <a:ln w="25400" cap="flat" cmpd="sng" algn="ctr">
      <a:solidFill>
        <a:schemeClr val="accent5"/>
      </a:solidFill>
      <a:prstDash val="solid"/>
    </a:ln>
    <a:effectLst/>
  </c:spPr>
  <c:txPr>
    <a:bodyPr/>
    <a:lstStyle/>
    <a:p>
      <a:pPr>
        <a:defRPr sz="1200"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5EA3AAA-D74F-40EC-A03F-ADC0EC05080E}" type="doc">
      <dgm:prSet loTypeId="urn:microsoft.com/office/officeart/2005/8/layout/matrix1" loCatId="matrix" qsTypeId="urn:microsoft.com/office/officeart/2005/8/quickstyle/simple3" qsCatId="simple" csTypeId="urn:microsoft.com/office/officeart/2005/8/colors/accent5_1" csCatId="accent5" phldr="1"/>
      <dgm:spPr/>
      <dgm:t>
        <a:bodyPr/>
        <a:lstStyle/>
        <a:p>
          <a:endParaRPr lang="ru-RU"/>
        </a:p>
      </dgm:t>
    </dgm:pt>
    <dgm:pt modelId="{16BD0D2B-5A76-40CB-BFAE-D5205F8E30F0}">
      <dgm:prSet phldrT="[Текст]" custT="1"/>
      <dgm:spPr/>
      <dgm:t>
        <a:bodyPr/>
        <a:lstStyle/>
        <a:p>
          <a:r>
            <a:rPr lang="ru-RU" sz="2000" b="1" dirty="0" smtClean="0">
              <a:effectLst/>
            </a:rPr>
            <a:t>СОЦИАЛЬНАЯ ВОСТРЕБОВАННОСТЬ ЛИЧНОСТИ </a:t>
          </a:r>
        </a:p>
        <a:p>
          <a:r>
            <a:rPr lang="ru-RU" sz="2000" b="1" dirty="0" smtClean="0">
              <a:effectLst/>
            </a:rPr>
            <a:t> ГРАЖДАНИНА - ПАТРИОТА РОССИИ</a:t>
          </a:r>
        </a:p>
      </dgm:t>
    </dgm:pt>
    <dgm:pt modelId="{DD07E5BA-B8BC-441C-BEC8-80AF91DAA9AD}" type="parTrans" cxnId="{BB5C0899-D0B0-4343-864C-854116D24F9F}">
      <dgm:prSet/>
      <dgm:spPr/>
      <dgm:t>
        <a:bodyPr/>
        <a:lstStyle/>
        <a:p>
          <a:endParaRPr lang="ru-RU" b="1"/>
        </a:p>
      </dgm:t>
    </dgm:pt>
    <dgm:pt modelId="{CFC121E5-0AF5-4F57-B18E-863A1A36949F}" type="sibTrans" cxnId="{BB5C0899-D0B0-4343-864C-854116D24F9F}">
      <dgm:prSet/>
      <dgm:spPr/>
      <dgm:t>
        <a:bodyPr/>
        <a:lstStyle/>
        <a:p>
          <a:endParaRPr lang="ru-RU" b="1"/>
        </a:p>
      </dgm:t>
    </dgm:pt>
    <dgm:pt modelId="{470BA4C2-1646-4A5C-8835-9795C68AFCD8}">
      <dgm:prSet phldrT="[Текст]" custT="1"/>
      <dgm:spPr/>
      <dgm:t>
        <a:bodyPr/>
        <a:lstStyle/>
        <a:p>
          <a:pPr algn="l">
            <a:lnSpc>
              <a:spcPct val="100000"/>
            </a:lnSpc>
            <a:spcAft>
              <a:spcPts val="0"/>
            </a:spcAft>
          </a:pPr>
          <a:endParaRPr lang="ru-RU" sz="1800" b="1" dirty="0"/>
        </a:p>
      </dgm:t>
    </dgm:pt>
    <dgm:pt modelId="{0A8089E6-6F30-4795-ADFA-8BAE73FE4262}" type="parTrans" cxnId="{A66F64B8-7FE9-4E68-95C4-05869AB5F7AE}">
      <dgm:prSet/>
      <dgm:spPr/>
      <dgm:t>
        <a:bodyPr/>
        <a:lstStyle/>
        <a:p>
          <a:endParaRPr lang="ru-RU" b="1"/>
        </a:p>
      </dgm:t>
    </dgm:pt>
    <dgm:pt modelId="{83E68571-24E4-4F4F-AFA1-DD2394A6BAE7}" type="sibTrans" cxnId="{A66F64B8-7FE9-4E68-95C4-05869AB5F7AE}">
      <dgm:prSet/>
      <dgm:spPr/>
      <dgm:t>
        <a:bodyPr/>
        <a:lstStyle/>
        <a:p>
          <a:endParaRPr lang="ru-RU" b="1"/>
        </a:p>
      </dgm:t>
    </dgm:pt>
    <dgm:pt modelId="{1AB7BABA-F545-4A48-9BA6-E55207F04D74}">
      <dgm:prSet phldrT="[Текст]" custT="1"/>
      <dgm:spPr/>
      <dgm:t>
        <a:bodyPr/>
        <a:lstStyle/>
        <a:p>
          <a:pPr algn="l"/>
          <a:r>
            <a:rPr lang="ru-RU" sz="1800" b="1" dirty="0" smtClean="0"/>
            <a:t>Наличие противоречия между большими педагогическими возможностями ближайшей детям историко-краеведческой среды и недостаточным использованием этих возможностей в практике образовательной работы со старшими дошкольниками</a:t>
          </a:r>
          <a:endParaRPr lang="ru-RU" sz="1800" b="1" dirty="0"/>
        </a:p>
      </dgm:t>
    </dgm:pt>
    <dgm:pt modelId="{4C9DC961-7B6F-41E1-AC8A-5386D4ADD1D4}" type="parTrans" cxnId="{F550251C-3ACE-476A-BBFA-159C1662F65E}">
      <dgm:prSet/>
      <dgm:spPr/>
      <dgm:t>
        <a:bodyPr/>
        <a:lstStyle/>
        <a:p>
          <a:endParaRPr lang="ru-RU" b="1"/>
        </a:p>
      </dgm:t>
    </dgm:pt>
    <dgm:pt modelId="{B230C0AF-043F-44FD-B627-FAA44C3FEB87}" type="sibTrans" cxnId="{F550251C-3ACE-476A-BBFA-159C1662F65E}">
      <dgm:prSet/>
      <dgm:spPr/>
      <dgm:t>
        <a:bodyPr/>
        <a:lstStyle/>
        <a:p>
          <a:endParaRPr lang="ru-RU" b="1"/>
        </a:p>
      </dgm:t>
    </dgm:pt>
    <dgm:pt modelId="{32047D7F-3CDB-40A3-9A77-06E026337DF0}">
      <dgm:prSet phldrT="[Текст]" custT="1"/>
      <dgm:spPr/>
      <dgm:t>
        <a:bodyPr/>
        <a:lstStyle/>
        <a:p>
          <a:pPr algn="l"/>
          <a:r>
            <a:rPr lang="ru-RU" sz="1800" b="1" dirty="0" smtClean="0"/>
            <a:t>Недостаточная активность родителей как непосредственных участников образовательного процесса по вопросам формирования интереса и любви  дошкольников к малой родине</a:t>
          </a:r>
        </a:p>
        <a:p>
          <a:pPr algn="l"/>
          <a:endParaRPr lang="ru-RU" sz="1800" b="1" dirty="0" smtClean="0"/>
        </a:p>
        <a:p>
          <a:pPr algn="l"/>
          <a:endParaRPr lang="ru-RU" sz="1800" b="1" dirty="0"/>
        </a:p>
      </dgm:t>
    </dgm:pt>
    <dgm:pt modelId="{DDFF0AC7-1398-4C58-B037-644ED4ACA23F}" type="parTrans" cxnId="{3972FE51-4C36-4F0A-904B-1666E6E45DF1}">
      <dgm:prSet/>
      <dgm:spPr/>
      <dgm:t>
        <a:bodyPr/>
        <a:lstStyle/>
        <a:p>
          <a:endParaRPr lang="ru-RU" b="1"/>
        </a:p>
      </dgm:t>
    </dgm:pt>
    <dgm:pt modelId="{CD347F64-B96B-4DE2-B188-E4E4D3171F36}" type="sibTrans" cxnId="{3972FE51-4C36-4F0A-904B-1666E6E45DF1}">
      <dgm:prSet/>
      <dgm:spPr/>
      <dgm:t>
        <a:bodyPr/>
        <a:lstStyle/>
        <a:p>
          <a:endParaRPr lang="ru-RU" b="1"/>
        </a:p>
      </dgm:t>
    </dgm:pt>
    <dgm:pt modelId="{8C7B6D42-6B14-47C5-8988-551017A2AA28}">
      <dgm:prSet phldrT="[Текст]" custT="1"/>
      <dgm:spPr/>
      <dgm:t>
        <a:bodyPr/>
        <a:lstStyle/>
        <a:p>
          <a:pPr algn="l">
            <a:spcAft>
              <a:spcPts val="0"/>
            </a:spcAft>
          </a:pPr>
          <a:r>
            <a:rPr lang="ru-RU" sz="1800" b="1" dirty="0" smtClean="0"/>
            <a:t>Сензитивность дошкольного возраста к развитию духовно-нравственной и</a:t>
          </a:r>
        </a:p>
        <a:p>
          <a:pPr algn="l">
            <a:spcAft>
              <a:spcPts val="0"/>
            </a:spcAft>
          </a:pPr>
          <a:r>
            <a:rPr lang="ru-RU" sz="1800" b="1" dirty="0" smtClean="0"/>
            <a:t>познавательной сфер: </a:t>
          </a:r>
        </a:p>
        <a:p>
          <a:pPr algn="l">
            <a:spcAft>
              <a:spcPts val="0"/>
            </a:spcAft>
          </a:pPr>
          <a:r>
            <a:rPr lang="ru-RU" sz="1800" b="1" dirty="0" smtClean="0"/>
            <a:t>- повышенная восприимчивость к социальным воздействиям, </a:t>
          </a:r>
        </a:p>
        <a:p>
          <a:pPr algn="l">
            <a:spcAft>
              <a:spcPts val="0"/>
            </a:spcAft>
          </a:pPr>
          <a:r>
            <a:rPr lang="ru-RU" sz="1800" b="1" dirty="0" smtClean="0"/>
            <a:t>- активность, отзывчивость, </a:t>
          </a:r>
        </a:p>
        <a:p>
          <a:pPr algn="l">
            <a:spcAft>
              <a:spcPts val="0"/>
            </a:spcAft>
          </a:pPr>
          <a:r>
            <a:rPr lang="ru-RU" sz="1800" b="1" dirty="0" smtClean="0"/>
            <a:t>- эмоциональность, </a:t>
          </a:r>
        </a:p>
        <a:p>
          <a:pPr algn="l">
            <a:spcAft>
              <a:spcPts val="0"/>
            </a:spcAft>
          </a:pPr>
          <a:r>
            <a:rPr lang="ru-RU" sz="1800" b="1" dirty="0" smtClean="0"/>
            <a:t>- любознательность, </a:t>
          </a:r>
        </a:p>
        <a:p>
          <a:pPr algn="l">
            <a:spcAft>
              <a:spcPts val="0"/>
            </a:spcAft>
          </a:pPr>
          <a:r>
            <a:rPr lang="ru-RU" sz="1800" b="1" dirty="0" smtClean="0"/>
            <a:t>- подражательность</a:t>
          </a:r>
          <a:endParaRPr lang="ru-RU" sz="1800" b="1" dirty="0"/>
        </a:p>
      </dgm:t>
    </dgm:pt>
    <dgm:pt modelId="{2EB21912-5569-41E9-92E9-56E96CA93DFB}" type="parTrans" cxnId="{51FA9C9D-B4EF-4963-9F09-989A89C8B209}">
      <dgm:prSet/>
      <dgm:spPr/>
      <dgm:t>
        <a:bodyPr/>
        <a:lstStyle/>
        <a:p>
          <a:endParaRPr lang="ru-RU" b="1"/>
        </a:p>
      </dgm:t>
    </dgm:pt>
    <dgm:pt modelId="{9A6E4484-7EF3-4BD5-A170-49142D914F0B}" type="sibTrans" cxnId="{51FA9C9D-B4EF-4963-9F09-989A89C8B209}">
      <dgm:prSet/>
      <dgm:spPr/>
      <dgm:t>
        <a:bodyPr/>
        <a:lstStyle/>
        <a:p>
          <a:endParaRPr lang="ru-RU" b="1"/>
        </a:p>
      </dgm:t>
    </dgm:pt>
    <dgm:pt modelId="{CD7C0ADA-28F8-4AE8-B182-47EE054E54A6}" type="pres">
      <dgm:prSet presAssocID="{E5EA3AAA-D74F-40EC-A03F-ADC0EC05080E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BEA4989-EC13-4D30-A26E-41D20923FEC2}" type="pres">
      <dgm:prSet presAssocID="{E5EA3AAA-D74F-40EC-A03F-ADC0EC05080E}" presName="matrix" presStyleCnt="0"/>
      <dgm:spPr/>
      <dgm:t>
        <a:bodyPr/>
        <a:lstStyle/>
        <a:p>
          <a:endParaRPr lang="ru-RU"/>
        </a:p>
      </dgm:t>
    </dgm:pt>
    <dgm:pt modelId="{69A2CBF7-EB05-45B9-95B0-BD2193F53DA4}" type="pres">
      <dgm:prSet presAssocID="{E5EA3AAA-D74F-40EC-A03F-ADC0EC05080E}" presName="tile1" presStyleLbl="node1" presStyleIdx="0" presStyleCnt="4" custScaleX="131350" custLinFactNeighborX="10962"/>
      <dgm:spPr/>
      <dgm:t>
        <a:bodyPr/>
        <a:lstStyle/>
        <a:p>
          <a:endParaRPr lang="ru-RU"/>
        </a:p>
      </dgm:t>
    </dgm:pt>
    <dgm:pt modelId="{92BCC3FA-A080-425C-9D08-AF58F817E00C}" type="pres">
      <dgm:prSet presAssocID="{E5EA3AAA-D74F-40EC-A03F-ADC0EC05080E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430223-5F7D-4633-A616-A4F868F34AC8}" type="pres">
      <dgm:prSet presAssocID="{E5EA3AAA-D74F-40EC-A03F-ADC0EC05080E}" presName="tile2" presStyleLbl="node1" presStyleIdx="1" presStyleCnt="4" custScaleX="100001" custLinFactNeighborX="-7838" custLinFactNeighborY="-2326"/>
      <dgm:spPr/>
      <dgm:t>
        <a:bodyPr/>
        <a:lstStyle/>
        <a:p>
          <a:endParaRPr lang="ru-RU"/>
        </a:p>
      </dgm:t>
    </dgm:pt>
    <dgm:pt modelId="{5FECAE50-A753-4556-9E5E-0441D5248801}" type="pres">
      <dgm:prSet presAssocID="{E5EA3AAA-D74F-40EC-A03F-ADC0EC05080E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C36600-E019-4034-9422-762F70B39FD9}" type="pres">
      <dgm:prSet presAssocID="{E5EA3AAA-D74F-40EC-A03F-ADC0EC05080E}" presName="tile3" presStyleLbl="node1" presStyleIdx="2" presStyleCnt="4" custLinFactNeighborX="-4713" custLinFactNeighborY="2326"/>
      <dgm:spPr/>
      <dgm:t>
        <a:bodyPr/>
        <a:lstStyle/>
        <a:p>
          <a:endParaRPr lang="ru-RU"/>
        </a:p>
      </dgm:t>
    </dgm:pt>
    <dgm:pt modelId="{D588F807-3A8B-47DC-8453-FE97A23D8528}" type="pres">
      <dgm:prSet presAssocID="{E5EA3AAA-D74F-40EC-A03F-ADC0EC05080E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0E6503A-5FCD-4E7F-AE79-305A65930DC8}" type="pres">
      <dgm:prSet presAssocID="{E5EA3AAA-D74F-40EC-A03F-ADC0EC05080E}" presName="tile4" presStyleLbl="node1" presStyleIdx="3" presStyleCnt="4" custLinFactNeighborX="-7837"/>
      <dgm:spPr/>
      <dgm:t>
        <a:bodyPr/>
        <a:lstStyle/>
        <a:p>
          <a:endParaRPr lang="ru-RU"/>
        </a:p>
      </dgm:t>
    </dgm:pt>
    <dgm:pt modelId="{01265142-1F06-47B2-A55A-7BF636D0A1DD}" type="pres">
      <dgm:prSet presAssocID="{E5EA3AAA-D74F-40EC-A03F-ADC0EC05080E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56100CC-BE66-4E60-A6DE-5458DFA5765D}" type="pres">
      <dgm:prSet presAssocID="{E5EA3AAA-D74F-40EC-A03F-ADC0EC05080E}" presName="centerTile" presStyleLbl="fgShp" presStyleIdx="0" presStyleCnt="1" custScaleX="279570" custScaleY="46086" custLinFactNeighborX="2688" custLinFactNeighborY="13953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</dgm:ptLst>
  <dgm:cxnLst>
    <dgm:cxn modelId="{51FA9C9D-B4EF-4963-9F09-989A89C8B209}" srcId="{16BD0D2B-5A76-40CB-BFAE-D5205F8E30F0}" destId="{8C7B6D42-6B14-47C5-8988-551017A2AA28}" srcOrd="3" destOrd="0" parTransId="{2EB21912-5569-41E9-92E9-56E96CA93DFB}" sibTransId="{9A6E4484-7EF3-4BD5-A170-49142D914F0B}"/>
    <dgm:cxn modelId="{0EF413F6-5C57-40B9-870F-4144823A357D}" type="presOf" srcId="{8C7B6D42-6B14-47C5-8988-551017A2AA28}" destId="{01265142-1F06-47B2-A55A-7BF636D0A1DD}" srcOrd="1" destOrd="0" presId="urn:microsoft.com/office/officeart/2005/8/layout/matrix1"/>
    <dgm:cxn modelId="{51787A8D-1907-4115-B799-3A32C3455046}" type="presOf" srcId="{32047D7F-3CDB-40A3-9A77-06E026337DF0}" destId="{83C36600-E019-4034-9422-762F70B39FD9}" srcOrd="0" destOrd="0" presId="urn:microsoft.com/office/officeart/2005/8/layout/matrix1"/>
    <dgm:cxn modelId="{3972FE51-4C36-4F0A-904B-1666E6E45DF1}" srcId="{16BD0D2B-5A76-40CB-BFAE-D5205F8E30F0}" destId="{32047D7F-3CDB-40A3-9A77-06E026337DF0}" srcOrd="2" destOrd="0" parTransId="{DDFF0AC7-1398-4C58-B037-644ED4ACA23F}" sibTransId="{CD347F64-B96B-4DE2-B188-E4E4D3171F36}"/>
    <dgm:cxn modelId="{BB5C0899-D0B0-4343-864C-854116D24F9F}" srcId="{E5EA3AAA-D74F-40EC-A03F-ADC0EC05080E}" destId="{16BD0D2B-5A76-40CB-BFAE-D5205F8E30F0}" srcOrd="0" destOrd="0" parTransId="{DD07E5BA-B8BC-441C-BEC8-80AF91DAA9AD}" sibTransId="{CFC121E5-0AF5-4F57-B18E-863A1A36949F}"/>
    <dgm:cxn modelId="{8A436CCD-6DF3-4445-BEF6-378776E22595}" type="presOf" srcId="{E5EA3AAA-D74F-40EC-A03F-ADC0EC05080E}" destId="{CD7C0ADA-28F8-4AE8-B182-47EE054E54A6}" srcOrd="0" destOrd="0" presId="urn:microsoft.com/office/officeart/2005/8/layout/matrix1"/>
    <dgm:cxn modelId="{00CE446E-9CFC-41C5-B497-08595C6FF40F}" type="presOf" srcId="{8C7B6D42-6B14-47C5-8988-551017A2AA28}" destId="{C0E6503A-5FCD-4E7F-AE79-305A65930DC8}" srcOrd="0" destOrd="0" presId="urn:microsoft.com/office/officeart/2005/8/layout/matrix1"/>
    <dgm:cxn modelId="{A66F64B8-7FE9-4E68-95C4-05869AB5F7AE}" srcId="{16BD0D2B-5A76-40CB-BFAE-D5205F8E30F0}" destId="{470BA4C2-1646-4A5C-8835-9795C68AFCD8}" srcOrd="0" destOrd="0" parTransId="{0A8089E6-6F30-4795-ADFA-8BAE73FE4262}" sibTransId="{83E68571-24E4-4F4F-AFA1-DD2394A6BAE7}"/>
    <dgm:cxn modelId="{951226DD-8BC8-43DF-B455-3CBE099A5902}" type="presOf" srcId="{1AB7BABA-F545-4A48-9BA6-E55207F04D74}" destId="{5FECAE50-A753-4556-9E5E-0441D5248801}" srcOrd="1" destOrd="0" presId="urn:microsoft.com/office/officeart/2005/8/layout/matrix1"/>
    <dgm:cxn modelId="{E11450A7-9BC4-40F5-A703-3FFCCBF90F62}" type="presOf" srcId="{470BA4C2-1646-4A5C-8835-9795C68AFCD8}" destId="{92BCC3FA-A080-425C-9D08-AF58F817E00C}" srcOrd="1" destOrd="0" presId="urn:microsoft.com/office/officeart/2005/8/layout/matrix1"/>
    <dgm:cxn modelId="{0E3C64C9-86EF-4FEB-8805-3FF08A3A7E13}" type="presOf" srcId="{1AB7BABA-F545-4A48-9BA6-E55207F04D74}" destId="{2E430223-5F7D-4633-A616-A4F868F34AC8}" srcOrd="0" destOrd="0" presId="urn:microsoft.com/office/officeart/2005/8/layout/matrix1"/>
    <dgm:cxn modelId="{F60475A3-A1B8-413B-B422-E05B4BAA7179}" type="presOf" srcId="{32047D7F-3CDB-40A3-9A77-06E026337DF0}" destId="{D588F807-3A8B-47DC-8453-FE97A23D8528}" srcOrd="1" destOrd="0" presId="urn:microsoft.com/office/officeart/2005/8/layout/matrix1"/>
    <dgm:cxn modelId="{2DAE28C8-74AC-49C5-8137-01D39B23E6FC}" type="presOf" srcId="{470BA4C2-1646-4A5C-8835-9795C68AFCD8}" destId="{69A2CBF7-EB05-45B9-95B0-BD2193F53DA4}" srcOrd="0" destOrd="0" presId="urn:microsoft.com/office/officeart/2005/8/layout/matrix1"/>
    <dgm:cxn modelId="{DA244782-3EA1-41E9-8F6A-B2F7D5CAD5D8}" type="presOf" srcId="{16BD0D2B-5A76-40CB-BFAE-D5205F8E30F0}" destId="{656100CC-BE66-4E60-A6DE-5458DFA5765D}" srcOrd="0" destOrd="0" presId="urn:microsoft.com/office/officeart/2005/8/layout/matrix1"/>
    <dgm:cxn modelId="{F550251C-3ACE-476A-BBFA-159C1662F65E}" srcId="{16BD0D2B-5A76-40CB-BFAE-D5205F8E30F0}" destId="{1AB7BABA-F545-4A48-9BA6-E55207F04D74}" srcOrd="1" destOrd="0" parTransId="{4C9DC961-7B6F-41E1-AC8A-5386D4ADD1D4}" sibTransId="{B230C0AF-043F-44FD-B627-FAA44C3FEB87}"/>
    <dgm:cxn modelId="{8DB51AA2-14C6-4C84-BA96-1B0E8200C602}" type="presParOf" srcId="{CD7C0ADA-28F8-4AE8-B182-47EE054E54A6}" destId="{7BEA4989-EC13-4D30-A26E-41D20923FEC2}" srcOrd="0" destOrd="0" presId="urn:microsoft.com/office/officeart/2005/8/layout/matrix1"/>
    <dgm:cxn modelId="{91214CFB-FA30-4406-A4D3-BB776AC80766}" type="presParOf" srcId="{7BEA4989-EC13-4D30-A26E-41D20923FEC2}" destId="{69A2CBF7-EB05-45B9-95B0-BD2193F53DA4}" srcOrd="0" destOrd="0" presId="urn:microsoft.com/office/officeart/2005/8/layout/matrix1"/>
    <dgm:cxn modelId="{440EE5E9-206C-4473-A570-748F6BBAB254}" type="presParOf" srcId="{7BEA4989-EC13-4D30-A26E-41D20923FEC2}" destId="{92BCC3FA-A080-425C-9D08-AF58F817E00C}" srcOrd="1" destOrd="0" presId="urn:microsoft.com/office/officeart/2005/8/layout/matrix1"/>
    <dgm:cxn modelId="{991A3BC4-7071-4077-A887-A555614FAC0E}" type="presParOf" srcId="{7BEA4989-EC13-4D30-A26E-41D20923FEC2}" destId="{2E430223-5F7D-4633-A616-A4F868F34AC8}" srcOrd="2" destOrd="0" presId="urn:microsoft.com/office/officeart/2005/8/layout/matrix1"/>
    <dgm:cxn modelId="{4C1D17F4-F2B1-48C3-BBEB-DC3EBA587981}" type="presParOf" srcId="{7BEA4989-EC13-4D30-A26E-41D20923FEC2}" destId="{5FECAE50-A753-4556-9E5E-0441D5248801}" srcOrd="3" destOrd="0" presId="urn:microsoft.com/office/officeart/2005/8/layout/matrix1"/>
    <dgm:cxn modelId="{0FDB4969-9282-4E07-BF13-95F61D60F936}" type="presParOf" srcId="{7BEA4989-EC13-4D30-A26E-41D20923FEC2}" destId="{83C36600-E019-4034-9422-762F70B39FD9}" srcOrd="4" destOrd="0" presId="urn:microsoft.com/office/officeart/2005/8/layout/matrix1"/>
    <dgm:cxn modelId="{A91E66C8-835E-4FDE-A576-3EFC794CE08B}" type="presParOf" srcId="{7BEA4989-EC13-4D30-A26E-41D20923FEC2}" destId="{D588F807-3A8B-47DC-8453-FE97A23D8528}" srcOrd="5" destOrd="0" presId="urn:microsoft.com/office/officeart/2005/8/layout/matrix1"/>
    <dgm:cxn modelId="{38CB1612-8FA0-47D9-83E9-956BFD11843A}" type="presParOf" srcId="{7BEA4989-EC13-4D30-A26E-41D20923FEC2}" destId="{C0E6503A-5FCD-4E7F-AE79-305A65930DC8}" srcOrd="6" destOrd="0" presId="urn:microsoft.com/office/officeart/2005/8/layout/matrix1"/>
    <dgm:cxn modelId="{F2282BFC-0B1D-4BFE-AC0A-17A6FE527C64}" type="presParOf" srcId="{7BEA4989-EC13-4D30-A26E-41D20923FEC2}" destId="{01265142-1F06-47B2-A55A-7BF636D0A1DD}" srcOrd="7" destOrd="0" presId="urn:microsoft.com/office/officeart/2005/8/layout/matrix1"/>
    <dgm:cxn modelId="{7DEA0BFD-6DB9-49F0-BFAD-E77756282B0A}" type="presParOf" srcId="{CD7C0ADA-28F8-4AE8-B182-47EE054E54A6}" destId="{656100CC-BE66-4E60-A6DE-5458DFA5765D}" srcOrd="1" destOrd="0" presId="urn:microsoft.com/office/officeart/2005/8/layout/matrix1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102C64B-9EEC-4F90-A584-C8DA32882A63}" type="doc">
      <dgm:prSet loTypeId="urn:microsoft.com/office/officeart/2005/8/layout/vList4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1058F57B-DC7A-47E3-B6CB-EA8ECDEEA96D}">
      <dgm:prSet phldrT="[Текст]" phldr="1"/>
      <dgm:spPr/>
      <dgm:t>
        <a:bodyPr/>
        <a:lstStyle/>
        <a:p>
          <a:pPr algn="l"/>
          <a:endParaRPr lang="ru-RU" dirty="0"/>
        </a:p>
      </dgm:t>
    </dgm:pt>
    <dgm:pt modelId="{D87AB514-6888-4494-B5FA-21035ED2854F}" type="parTrans" cxnId="{3FF04FCD-39ED-4B90-A577-EE8B3A845666}">
      <dgm:prSet/>
      <dgm:spPr/>
      <dgm:t>
        <a:bodyPr/>
        <a:lstStyle/>
        <a:p>
          <a:pPr algn="l"/>
          <a:endParaRPr lang="ru-RU"/>
        </a:p>
      </dgm:t>
    </dgm:pt>
    <dgm:pt modelId="{06431B85-C105-48EB-B600-10BAACDB9392}" type="sibTrans" cxnId="{3FF04FCD-39ED-4B90-A577-EE8B3A845666}">
      <dgm:prSet/>
      <dgm:spPr/>
      <dgm:t>
        <a:bodyPr/>
        <a:lstStyle/>
        <a:p>
          <a:pPr algn="l"/>
          <a:endParaRPr lang="ru-RU"/>
        </a:p>
      </dgm:t>
    </dgm:pt>
    <dgm:pt modelId="{0FA83A8B-9B21-482E-9695-4B8461794B94}">
      <dgm:prSet phldrT="[Текст]" phldr="1"/>
      <dgm:spPr/>
      <dgm:t>
        <a:bodyPr/>
        <a:lstStyle/>
        <a:p>
          <a:pPr algn="l"/>
          <a:endParaRPr lang="ru-RU" dirty="0"/>
        </a:p>
      </dgm:t>
    </dgm:pt>
    <dgm:pt modelId="{CC04DD87-CC6E-4645-9811-93607AED92E6}" type="parTrans" cxnId="{22D16521-C6A0-45E2-9409-2DA33D897096}">
      <dgm:prSet/>
      <dgm:spPr/>
      <dgm:t>
        <a:bodyPr/>
        <a:lstStyle/>
        <a:p>
          <a:pPr algn="l"/>
          <a:endParaRPr lang="ru-RU"/>
        </a:p>
      </dgm:t>
    </dgm:pt>
    <dgm:pt modelId="{5FE8359C-09A3-4499-B996-D1A7FCA1AB53}" type="sibTrans" cxnId="{22D16521-C6A0-45E2-9409-2DA33D897096}">
      <dgm:prSet/>
      <dgm:spPr/>
      <dgm:t>
        <a:bodyPr/>
        <a:lstStyle/>
        <a:p>
          <a:pPr algn="l"/>
          <a:endParaRPr lang="ru-RU"/>
        </a:p>
      </dgm:t>
    </dgm:pt>
    <dgm:pt modelId="{EFF76783-F044-40B6-AFC8-A984CE15EA96}">
      <dgm:prSet phldrT="[Текст]" phldr="1"/>
      <dgm:spPr/>
      <dgm:t>
        <a:bodyPr/>
        <a:lstStyle/>
        <a:p>
          <a:pPr algn="l"/>
          <a:endParaRPr lang="ru-RU" dirty="0"/>
        </a:p>
      </dgm:t>
    </dgm:pt>
    <dgm:pt modelId="{83D9C422-21F2-40E3-BDD6-02BAF042B67D}" type="parTrans" cxnId="{625A33A5-858D-4E9A-9717-A5C078C8EDD4}">
      <dgm:prSet/>
      <dgm:spPr/>
      <dgm:t>
        <a:bodyPr/>
        <a:lstStyle/>
        <a:p>
          <a:pPr algn="l"/>
          <a:endParaRPr lang="ru-RU"/>
        </a:p>
      </dgm:t>
    </dgm:pt>
    <dgm:pt modelId="{4A29675E-1C1E-465A-AA1A-E924BCED6EFD}" type="sibTrans" cxnId="{625A33A5-858D-4E9A-9717-A5C078C8EDD4}">
      <dgm:prSet/>
      <dgm:spPr/>
      <dgm:t>
        <a:bodyPr/>
        <a:lstStyle/>
        <a:p>
          <a:pPr algn="l"/>
          <a:endParaRPr lang="ru-RU"/>
        </a:p>
      </dgm:t>
    </dgm:pt>
    <dgm:pt modelId="{5320FF6D-1C22-474B-9FCB-F197EF5EFF9E}">
      <dgm:prSet phldrT="[Текст]" phldr="1"/>
      <dgm:spPr/>
      <dgm:t>
        <a:bodyPr/>
        <a:lstStyle/>
        <a:p>
          <a:pPr algn="l"/>
          <a:endParaRPr lang="ru-RU" dirty="0"/>
        </a:p>
      </dgm:t>
    </dgm:pt>
    <dgm:pt modelId="{6865B32C-F434-4A95-8F0E-E9B953D61D7A}" type="parTrans" cxnId="{B102CA66-8C12-4D58-8546-19E648ACDA0F}">
      <dgm:prSet/>
      <dgm:spPr/>
      <dgm:t>
        <a:bodyPr/>
        <a:lstStyle/>
        <a:p>
          <a:pPr algn="l"/>
          <a:endParaRPr lang="ru-RU"/>
        </a:p>
      </dgm:t>
    </dgm:pt>
    <dgm:pt modelId="{1212458C-6BFE-4C9E-8474-0411C13DBEB2}" type="sibTrans" cxnId="{B102CA66-8C12-4D58-8546-19E648ACDA0F}">
      <dgm:prSet/>
      <dgm:spPr/>
      <dgm:t>
        <a:bodyPr/>
        <a:lstStyle/>
        <a:p>
          <a:pPr algn="l"/>
          <a:endParaRPr lang="ru-RU"/>
        </a:p>
      </dgm:t>
    </dgm:pt>
    <dgm:pt modelId="{468029EC-EB02-483E-814D-44F11277638E}">
      <dgm:prSet phldrT="[Текст]" phldr="1"/>
      <dgm:spPr/>
      <dgm:t>
        <a:bodyPr/>
        <a:lstStyle/>
        <a:p>
          <a:pPr algn="l"/>
          <a:endParaRPr lang="ru-RU" dirty="0"/>
        </a:p>
      </dgm:t>
    </dgm:pt>
    <dgm:pt modelId="{4755744C-7902-4BB5-B544-E851FFE45253}" type="parTrans" cxnId="{BC75900F-7B9E-4D45-ACC1-50ACDB405795}">
      <dgm:prSet/>
      <dgm:spPr/>
      <dgm:t>
        <a:bodyPr/>
        <a:lstStyle/>
        <a:p>
          <a:pPr algn="l"/>
          <a:endParaRPr lang="ru-RU"/>
        </a:p>
      </dgm:t>
    </dgm:pt>
    <dgm:pt modelId="{C1F2416E-4E55-41FE-8AEC-5EF0E15B93DD}" type="sibTrans" cxnId="{BC75900F-7B9E-4D45-ACC1-50ACDB405795}">
      <dgm:prSet/>
      <dgm:spPr/>
      <dgm:t>
        <a:bodyPr/>
        <a:lstStyle/>
        <a:p>
          <a:pPr algn="l"/>
          <a:endParaRPr lang="ru-RU"/>
        </a:p>
      </dgm:t>
    </dgm:pt>
    <dgm:pt modelId="{EAC4BEEB-803C-486B-B5B6-4F04124B54BC}">
      <dgm:prSet phldrT="[Текст]" phldr="1"/>
      <dgm:spPr/>
      <dgm:t>
        <a:bodyPr/>
        <a:lstStyle/>
        <a:p>
          <a:pPr algn="l"/>
          <a:endParaRPr lang="ru-RU" dirty="0"/>
        </a:p>
      </dgm:t>
    </dgm:pt>
    <dgm:pt modelId="{EA7FDA02-23DF-49E0-8454-A08B75AE1D7F}" type="parTrans" cxnId="{823A4FE5-6A72-4E0B-B644-E6BE8A9BD6F1}">
      <dgm:prSet/>
      <dgm:spPr/>
      <dgm:t>
        <a:bodyPr/>
        <a:lstStyle/>
        <a:p>
          <a:pPr algn="l"/>
          <a:endParaRPr lang="ru-RU"/>
        </a:p>
      </dgm:t>
    </dgm:pt>
    <dgm:pt modelId="{AB2086EE-1070-4A92-8D5D-65865B856B9C}" type="sibTrans" cxnId="{823A4FE5-6A72-4E0B-B644-E6BE8A9BD6F1}">
      <dgm:prSet/>
      <dgm:spPr/>
      <dgm:t>
        <a:bodyPr/>
        <a:lstStyle/>
        <a:p>
          <a:pPr algn="l"/>
          <a:endParaRPr lang="ru-RU"/>
        </a:p>
      </dgm:t>
    </dgm:pt>
    <dgm:pt modelId="{FBB86EA3-E2DF-4DD4-9136-C222CF5FE17F}">
      <dgm:prSet phldrT="[Текст]" phldr="1"/>
      <dgm:spPr/>
      <dgm:t>
        <a:bodyPr/>
        <a:lstStyle/>
        <a:p>
          <a:pPr algn="l"/>
          <a:endParaRPr lang="ru-RU" dirty="0"/>
        </a:p>
      </dgm:t>
    </dgm:pt>
    <dgm:pt modelId="{D2AEE579-2A83-4483-B6B4-EBAF056A1652}" type="parTrans" cxnId="{4DDB70A2-F4C4-40A0-8FEC-39F2F86746FF}">
      <dgm:prSet/>
      <dgm:spPr/>
      <dgm:t>
        <a:bodyPr/>
        <a:lstStyle/>
        <a:p>
          <a:pPr algn="l"/>
          <a:endParaRPr lang="ru-RU"/>
        </a:p>
      </dgm:t>
    </dgm:pt>
    <dgm:pt modelId="{B8567C9C-45F9-46A9-948F-91B429F389F6}" type="sibTrans" cxnId="{4DDB70A2-F4C4-40A0-8FEC-39F2F86746FF}">
      <dgm:prSet/>
      <dgm:spPr/>
      <dgm:t>
        <a:bodyPr/>
        <a:lstStyle/>
        <a:p>
          <a:pPr algn="l"/>
          <a:endParaRPr lang="ru-RU"/>
        </a:p>
      </dgm:t>
    </dgm:pt>
    <dgm:pt modelId="{2018ECC4-6288-4B72-BA3E-C19D1D208D32}">
      <dgm:prSet phldrT="[Текст]" phldr="1"/>
      <dgm:spPr/>
      <dgm:t>
        <a:bodyPr/>
        <a:lstStyle/>
        <a:p>
          <a:pPr algn="l"/>
          <a:endParaRPr lang="ru-RU" dirty="0"/>
        </a:p>
      </dgm:t>
    </dgm:pt>
    <dgm:pt modelId="{A157CB85-DCF0-46A8-9294-37ADA9DBC96E}" type="parTrans" cxnId="{CE264C87-7878-46F9-A8CB-4B93ECEA14FA}">
      <dgm:prSet/>
      <dgm:spPr/>
      <dgm:t>
        <a:bodyPr/>
        <a:lstStyle/>
        <a:p>
          <a:pPr algn="l"/>
          <a:endParaRPr lang="ru-RU"/>
        </a:p>
      </dgm:t>
    </dgm:pt>
    <dgm:pt modelId="{32F68E52-722F-4730-B425-3F8619CF54B4}" type="sibTrans" cxnId="{CE264C87-7878-46F9-A8CB-4B93ECEA14FA}">
      <dgm:prSet/>
      <dgm:spPr/>
      <dgm:t>
        <a:bodyPr/>
        <a:lstStyle/>
        <a:p>
          <a:pPr algn="l"/>
          <a:endParaRPr lang="ru-RU"/>
        </a:p>
      </dgm:t>
    </dgm:pt>
    <dgm:pt modelId="{CDCDF09C-5F36-4011-BE68-87A985974019}">
      <dgm:prSet phldrT="[Текст]" phldr="1"/>
      <dgm:spPr/>
      <dgm:t>
        <a:bodyPr/>
        <a:lstStyle/>
        <a:p>
          <a:pPr algn="l"/>
          <a:endParaRPr lang="ru-RU" dirty="0"/>
        </a:p>
      </dgm:t>
    </dgm:pt>
    <dgm:pt modelId="{B669162A-D95B-430B-A1C0-5AD8ED9B343A}" type="parTrans" cxnId="{6F04F893-B9F8-4F76-8519-B108E1507F6B}">
      <dgm:prSet/>
      <dgm:spPr/>
      <dgm:t>
        <a:bodyPr/>
        <a:lstStyle/>
        <a:p>
          <a:pPr algn="l"/>
          <a:endParaRPr lang="ru-RU"/>
        </a:p>
      </dgm:t>
    </dgm:pt>
    <dgm:pt modelId="{B075CDBD-57D5-4B33-BF9B-E5C6250EC4A8}" type="sibTrans" cxnId="{6F04F893-B9F8-4F76-8519-B108E1507F6B}">
      <dgm:prSet/>
      <dgm:spPr/>
      <dgm:t>
        <a:bodyPr/>
        <a:lstStyle/>
        <a:p>
          <a:pPr algn="l"/>
          <a:endParaRPr lang="ru-RU"/>
        </a:p>
      </dgm:t>
    </dgm:pt>
    <dgm:pt modelId="{50AFA62A-F5F6-4B10-96BD-90E44FB70E0B}">
      <dgm:prSet/>
      <dgm:spPr/>
      <dgm:t>
        <a:bodyPr/>
        <a:lstStyle/>
        <a:p>
          <a:endParaRPr lang="ru-RU" dirty="0"/>
        </a:p>
      </dgm:t>
    </dgm:pt>
    <dgm:pt modelId="{8030A0EC-8901-40C1-98F6-F358946505D5}" type="parTrans" cxnId="{CAE8875D-AC25-4C93-A1FD-1F2F5403BB92}">
      <dgm:prSet/>
      <dgm:spPr/>
      <dgm:t>
        <a:bodyPr/>
        <a:lstStyle/>
        <a:p>
          <a:endParaRPr lang="ru-RU"/>
        </a:p>
      </dgm:t>
    </dgm:pt>
    <dgm:pt modelId="{01C4E4B8-B304-4B26-88A7-84265362DA84}" type="sibTrans" cxnId="{CAE8875D-AC25-4C93-A1FD-1F2F5403BB92}">
      <dgm:prSet/>
      <dgm:spPr/>
      <dgm:t>
        <a:bodyPr/>
        <a:lstStyle/>
        <a:p>
          <a:endParaRPr lang="ru-RU"/>
        </a:p>
      </dgm:t>
    </dgm:pt>
    <dgm:pt modelId="{3BC3D32D-615F-40B0-A467-7C36BCDC9B45}" type="pres">
      <dgm:prSet presAssocID="{A102C64B-9EEC-4F90-A584-C8DA32882A63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0132A13-2828-40D3-AD96-5CF38AF2BA61}" type="pres">
      <dgm:prSet presAssocID="{1058F57B-DC7A-47E3-B6CB-EA8ECDEEA96D}" presName="comp" presStyleCnt="0"/>
      <dgm:spPr/>
    </dgm:pt>
    <dgm:pt modelId="{D5CDAE57-03E6-4111-B143-4CA409166ACD}" type="pres">
      <dgm:prSet presAssocID="{1058F57B-DC7A-47E3-B6CB-EA8ECDEEA96D}" presName="box" presStyleLbl="node1" presStyleIdx="0" presStyleCnt="4" custLinFactNeighborY="-59"/>
      <dgm:spPr/>
      <dgm:t>
        <a:bodyPr/>
        <a:lstStyle/>
        <a:p>
          <a:endParaRPr lang="ru-RU"/>
        </a:p>
      </dgm:t>
    </dgm:pt>
    <dgm:pt modelId="{232CE265-B100-46A9-84B6-359FCE002074}" type="pres">
      <dgm:prSet presAssocID="{1058F57B-DC7A-47E3-B6CB-EA8ECDEEA96D}" presName="img" presStyleLbl="fgImgPlace1" presStyleIdx="0" presStyleCnt="4" custScaleX="113641" custScaleY="125147"/>
      <dgm:spPr>
        <a:solidFill>
          <a:srgbClr val="ECF1F8"/>
        </a:solidFill>
      </dgm:spPr>
    </dgm:pt>
    <dgm:pt modelId="{371CA048-CD39-42A6-BAD6-D30A18886721}" type="pres">
      <dgm:prSet presAssocID="{1058F57B-DC7A-47E3-B6CB-EA8ECDEEA96D}" presName="text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EBF185-18DF-4A83-B4BB-504EB6628BD5}" type="pres">
      <dgm:prSet presAssocID="{06431B85-C105-48EB-B600-10BAACDB9392}" presName="spacer" presStyleCnt="0"/>
      <dgm:spPr/>
    </dgm:pt>
    <dgm:pt modelId="{CA36DB83-68B5-4E71-A5DA-C595BD92716E}" type="pres">
      <dgm:prSet presAssocID="{5320FF6D-1C22-474B-9FCB-F197EF5EFF9E}" presName="comp" presStyleCnt="0"/>
      <dgm:spPr/>
    </dgm:pt>
    <dgm:pt modelId="{B6D89A79-4889-48C0-807D-C7269E4805D9}" type="pres">
      <dgm:prSet presAssocID="{5320FF6D-1C22-474B-9FCB-F197EF5EFF9E}" presName="box" presStyleLbl="node1" presStyleIdx="1" presStyleCnt="4"/>
      <dgm:spPr/>
      <dgm:t>
        <a:bodyPr/>
        <a:lstStyle/>
        <a:p>
          <a:endParaRPr lang="ru-RU"/>
        </a:p>
      </dgm:t>
    </dgm:pt>
    <dgm:pt modelId="{0B56423A-AC76-4CE4-BE5D-FEECE97EF5E7}" type="pres">
      <dgm:prSet presAssocID="{5320FF6D-1C22-474B-9FCB-F197EF5EFF9E}" presName="img" presStyleLbl="fgImgPlace1" presStyleIdx="1" presStyleCnt="4" custScaleX="113641" custScaleY="125133"/>
      <dgm:spPr>
        <a:solidFill>
          <a:srgbClr val="ECF1F8"/>
        </a:solidFill>
        <a:ln>
          <a:solidFill>
            <a:schemeClr val="tx2">
              <a:lumMod val="40000"/>
              <a:lumOff val="60000"/>
            </a:schemeClr>
          </a:solidFill>
        </a:ln>
      </dgm:spPr>
    </dgm:pt>
    <dgm:pt modelId="{B496B2F8-A9C2-4B1F-899A-E5AA5ADF2D23}" type="pres">
      <dgm:prSet presAssocID="{5320FF6D-1C22-474B-9FCB-F197EF5EFF9E}" presName="text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286AE1-41AD-4418-86D2-64642EC1CC12}" type="pres">
      <dgm:prSet presAssocID="{1212458C-6BFE-4C9E-8474-0411C13DBEB2}" presName="spacer" presStyleCnt="0"/>
      <dgm:spPr/>
    </dgm:pt>
    <dgm:pt modelId="{871E56DA-F05D-4B10-B899-3EC210CC21C9}" type="pres">
      <dgm:prSet presAssocID="{FBB86EA3-E2DF-4DD4-9136-C222CF5FE17F}" presName="comp" presStyleCnt="0"/>
      <dgm:spPr/>
    </dgm:pt>
    <dgm:pt modelId="{098F3B9A-77CB-4213-A391-F6B981DBF775}" type="pres">
      <dgm:prSet presAssocID="{FBB86EA3-E2DF-4DD4-9136-C222CF5FE17F}" presName="box" presStyleLbl="node1" presStyleIdx="2" presStyleCnt="4"/>
      <dgm:spPr/>
      <dgm:t>
        <a:bodyPr/>
        <a:lstStyle/>
        <a:p>
          <a:endParaRPr lang="ru-RU"/>
        </a:p>
      </dgm:t>
    </dgm:pt>
    <dgm:pt modelId="{AD0779B9-FC57-4523-A4CB-F3C21737B1E9}" type="pres">
      <dgm:prSet presAssocID="{FBB86EA3-E2DF-4DD4-9136-C222CF5FE17F}" presName="img" presStyleLbl="fgImgPlace1" presStyleIdx="2" presStyleCnt="4" custScaleX="113641" custScaleY="125369"/>
      <dgm:spPr>
        <a:solidFill>
          <a:srgbClr val="ECF1F8"/>
        </a:solidFill>
      </dgm:spPr>
    </dgm:pt>
    <dgm:pt modelId="{5A58EC71-100E-4CF1-81BD-4A833F80D620}" type="pres">
      <dgm:prSet presAssocID="{FBB86EA3-E2DF-4DD4-9136-C222CF5FE17F}" presName="text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D599A9A-4D9F-472B-80A3-6F4DC27B0F1D}" type="pres">
      <dgm:prSet presAssocID="{B8567C9C-45F9-46A9-948F-91B429F389F6}" presName="spacer" presStyleCnt="0"/>
      <dgm:spPr/>
    </dgm:pt>
    <dgm:pt modelId="{52E74B55-223F-4D89-B0C0-50AA3EEBD928}" type="pres">
      <dgm:prSet presAssocID="{50AFA62A-F5F6-4B10-96BD-90E44FB70E0B}" presName="comp" presStyleCnt="0"/>
      <dgm:spPr/>
    </dgm:pt>
    <dgm:pt modelId="{8D30B384-4A8B-47EB-A282-E3F8D111FA45}" type="pres">
      <dgm:prSet presAssocID="{50AFA62A-F5F6-4B10-96BD-90E44FB70E0B}" presName="box" presStyleLbl="node1" presStyleIdx="3" presStyleCnt="4"/>
      <dgm:spPr/>
      <dgm:t>
        <a:bodyPr/>
        <a:lstStyle/>
        <a:p>
          <a:endParaRPr lang="ru-RU"/>
        </a:p>
      </dgm:t>
    </dgm:pt>
    <dgm:pt modelId="{6CC1F264-4B90-49C8-9DCB-433C12563CBB}" type="pres">
      <dgm:prSet presAssocID="{50AFA62A-F5F6-4B10-96BD-90E44FB70E0B}" presName="img" presStyleLbl="fgImgPlace1" presStyleIdx="3" presStyleCnt="4" custScaleX="113641" custScaleY="130936"/>
      <dgm:spPr>
        <a:solidFill>
          <a:srgbClr val="ECF1F8"/>
        </a:solidFill>
      </dgm:spPr>
    </dgm:pt>
    <dgm:pt modelId="{1F00453D-2DAF-4109-ADE7-EEE73C428A9B}" type="pres">
      <dgm:prSet presAssocID="{50AFA62A-F5F6-4B10-96BD-90E44FB70E0B}" presName="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23A4FE5-6A72-4E0B-B644-E6BE8A9BD6F1}" srcId="{5320FF6D-1C22-474B-9FCB-F197EF5EFF9E}" destId="{EAC4BEEB-803C-486B-B5B6-4F04124B54BC}" srcOrd="1" destOrd="0" parTransId="{EA7FDA02-23DF-49E0-8454-A08B75AE1D7F}" sibTransId="{AB2086EE-1070-4A92-8D5D-65865B856B9C}"/>
    <dgm:cxn modelId="{EC36CBC3-ADB0-44B1-80E9-7FA68B00D29F}" type="presOf" srcId="{2018ECC4-6288-4B72-BA3E-C19D1D208D32}" destId="{098F3B9A-77CB-4213-A391-F6B981DBF775}" srcOrd="0" destOrd="1" presId="urn:microsoft.com/office/officeart/2005/8/layout/vList4"/>
    <dgm:cxn modelId="{767D8A68-4ACC-4FE7-9B96-F15B788BC24D}" type="presOf" srcId="{5320FF6D-1C22-474B-9FCB-F197EF5EFF9E}" destId="{B6D89A79-4889-48C0-807D-C7269E4805D9}" srcOrd="0" destOrd="0" presId="urn:microsoft.com/office/officeart/2005/8/layout/vList4"/>
    <dgm:cxn modelId="{C00E1527-69A8-4427-8992-ED2ED55E1126}" type="presOf" srcId="{5320FF6D-1C22-474B-9FCB-F197EF5EFF9E}" destId="{B496B2F8-A9C2-4B1F-899A-E5AA5ADF2D23}" srcOrd="1" destOrd="0" presId="urn:microsoft.com/office/officeart/2005/8/layout/vList4"/>
    <dgm:cxn modelId="{6F04F893-B9F8-4F76-8519-B108E1507F6B}" srcId="{FBB86EA3-E2DF-4DD4-9136-C222CF5FE17F}" destId="{CDCDF09C-5F36-4011-BE68-87A985974019}" srcOrd="1" destOrd="0" parTransId="{B669162A-D95B-430B-A1C0-5AD8ED9B343A}" sibTransId="{B075CDBD-57D5-4B33-BF9B-E5C6250EC4A8}"/>
    <dgm:cxn modelId="{3FF04FCD-39ED-4B90-A577-EE8B3A845666}" srcId="{A102C64B-9EEC-4F90-A584-C8DA32882A63}" destId="{1058F57B-DC7A-47E3-B6CB-EA8ECDEEA96D}" srcOrd="0" destOrd="0" parTransId="{D87AB514-6888-4494-B5FA-21035ED2854F}" sibTransId="{06431B85-C105-48EB-B600-10BAACDB9392}"/>
    <dgm:cxn modelId="{BC75900F-7B9E-4D45-ACC1-50ACDB405795}" srcId="{5320FF6D-1C22-474B-9FCB-F197EF5EFF9E}" destId="{468029EC-EB02-483E-814D-44F11277638E}" srcOrd="0" destOrd="0" parTransId="{4755744C-7902-4BB5-B544-E851FFE45253}" sibTransId="{C1F2416E-4E55-41FE-8AEC-5EF0E15B93DD}"/>
    <dgm:cxn modelId="{625A33A5-858D-4E9A-9717-A5C078C8EDD4}" srcId="{1058F57B-DC7A-47E3-B6CB-EA8ECDEEA96D}" destId="{EFF76783-F044-40B6-AFC8-A984CE15EA96}" srcOrd="1" destOrd="0" parTransId="{83D9C422-21F2-40E3-BDD6-02BAF042B67D}" sibTransId="{4A29675E-1C1E-465A-AA1A-E924BCED6EFD}"/>
    <dgm:cxn modelId="{90FF8A91-1B87-45D3-B152-224C5440012D}" type="presOf" srcId="{2018ECC4-6288-4B72-BA3E-C19D1D208D32}" destId="{5A58EC71-100E-4CF1-81BD-4A833F80D620}" srcOrd="1" destOrd="1" presId="urn:microsoft.com/office/officeart/2005/8/layout/vList4"/>
    <dgm:cxn modelId="{2FD90099-B4C3-4687-8935-C30C9A95C003}" type="presOf" srcId="{A102C64B-9EEC-4F90-A584-C8DA32882A63}" destId="{3BC3D32D-615F-40B0-A467-7C36BCDC9B45}" srcOrd="0" destOrd="0" presId="urn:microsoft.com/office/officeart/2005/8/layout/vList4"/>
    <dgm:cxn modelId="{296746CF-028C-404C-AD21-798EF0C2E4DF}" type="presOf" srcId="{1058F57B-DC7A-47E3-B6CB-EA8ECDEEA96D}" destId="{D5CDAE57-03E6-4111-B143-4CA409166ACD}" srcOrd="0" destOrd="0" presId="urn:microsoft.com/office/officeart/2005/8/layout/vList4"/>
    <dgm:cxn modelId="{682EC940-C4FD-499F-9714-BEDCEFEDD2C2}" type="presOf" srcId="{CDCDF09C-5F36-4011-BE68-87A985974019}" destId="{5A58EC71-100E-4CF1-81BD-4A833F80D620}" srcOrd="1" destOrd="2" presId="urn:microsoft.com/office/officeart/2005/8/layout/vList4"/>
    <dgm:cxn modelId="{41CE55C8-3FD3-4645-9306-56CB5ED71064}" type="presOf" srcId="{50AFA62A-F5F6-4B10-96BD-90E44FB70E0B}" destId="{8D30B384-4A8B-47EB-A282-E3F8D111FA45}" srcOrd="0" destOrd="0" presId="urn:microsoft.com/office/officeart/2005/8/layout/vList4"/>
    <dgm:cxn modelId="{38F92E2C-1E96-42A5-AADB-C44F8AEB9C63}" type="presOf" srcId="{EFF76783-F044-40B6-AFC8-A984CE15EA96}" destId="{371CA048-CD39-42A6-BAD6-D30A18886721}" srcOrd="1" destOrd="2" presId="urn:microsoft.com/office/officeart/2005/8/layout/vList4"/>
    <dgm:cxn modelId="{4DDB70A2-F4C4-40A0-8FEC-39F2F86746FF}" srcId="{A102C64B-9EEC-4F90-A584-C8DA32882A63}" destId="{FBB86EA3-E2DF-4DD4-9136-C222CF5FE17F}" srcOrd="2" destOrd="0" parTransId="{D2AEE579-2A83-4483-B6B4-EBAF056A1652}" sibTransId="{B8567C9C-45F9-46A9-948F-91B429F389F6}"/>
    <dgm:cxn modelId="{22D16521-C6A0-45E2-9409-2DA33D897096}" srcId="{1058F57B-DC7A-47E3-B6CB-EA8ECDEEA96D}" destId="{0FA83A8B-9B21-482E-9695-4B8461794B94}" srcOrd="0" destOrd="0" parTransId="{CC04DD87-CC6E-4645-9811-93607AED92E6}" sibTransId="{5FE8359C-09A3-4499-B996-D1A7FCA1AB53}"/>
    <dgm:cxn modelId="{0DE31A3C-8EA6-4BE8-BA21-0BD3981FE3D4}" type="presOf" srcId="{FBB86EA3-E2DF-4DD4-9136-C222CF5FE17F}" destId="{098F3B9A-77CB-4213-A391-F6B981DBF775}" srcOrd="0" destOrd="0" presId="urn:microsoft.com/office/officeart/2005/8/layout/vList4"/>
    <dgm:cxn modelId="{15AB2F22-EC04-49C5-9A4D-4A4A165DD206}" type="presOf" srcId="{CDCDF09C-5F36-4011-BE68-87A985974019}" destId="{098F3B9A-77CB-4213-A391-F6B981DBF775}" srcOrd="0" destOrd="2" presId="urn:microsoft.com/office/officeart/2005/8/layout/vList4"/>
    <dgm:cxn modelId="{03566088-E445-4C4C-AFE6-02E778AE5DE8}" type="presOf" srcId="{468029EC-EB02-483E-814D-44F11277638E}" destId="{B496B2F8-A9C2-4B1F-899A-E5AA5ADF2D23}" srcOrd="1" destOrd="1" presId="urn:microsoft.com/office/officeart/2005/8/layout/vList4"/>
    <dgm:cxn modelId="{4B60AEC6-00C1-45E4-8368-69B153AD8A20}" type="presOf" srcId="{EFF76783-F044-40B6-AFC8-A984CE15EA96}" destId="{D5CDAE57-03E6-4111-B143-4CA409166ACD}" srcOrd="0" destOrd="2" presId="urn:microsoft.com/office/officeart/2005/8/layout/vList4"/>
    <dgm:cxn modelId="{B480188B-EBA9-412A-8C78-8B0677603E7D}" type="presOf" srcId="{50AFA62A-F5F6-4B10-96BD-90E44FB70E0B}" destId="{1F00453D-2DAF-4109-ADE7-EEE73C428A9B}" srcOrd="1" destOrd="0" presId="urn:microsoft.com/office/officeart/2005/8/layout/vList4"/>
    <dgm:cxn modelId="{B102CA66-8C12-4D58-8546-19E648ACDA0F}" srcId="{A102C64B-9EEC-4F90-A584-C8DA32882A63}" destId="{5320FF6D-1C22-474B-9FCB-F197EF5EFF9E}" srcOrd="1" destOrd="0" parTransId="{6865B32C-F434-4A95-8F0E-E9B953D61D7A}" sibTransId="{1212458C-6BFE-4C9E-8474-0411C13DBEB2}"/>
    <dgm:cxn modelId="{8EB34480-D2BA-44EC-8419-7216769794F0}" type="presOf" srcId="{FBB86EA3-E2DF-4DD4-9136-C222CF5FE17F}" destId="{5A58EC71-100E-4CF1-81BD-4A833F80D620}" srcOrd="1" destOrd="0" presId="urn:microsoft.com/office/officeart/2005/8/layout/vList4"/>
    <dgm:cxn modelId="{20D60AF1-A80B-4A75-9E51-3DB1D5CD7912}" type="presOf" srcId="{1058F57B-DC7A-47E3-B6CB-EA8ECDEEA96D}" destId="{371CA048-CD39-42A6-BAD6-D30A18886721}" srcOrd="1" destOrd="0" presId="urn:microsoft.com/office/officeart/2005/8/layout/vList4"/>
    <dgm:cxn modelId="{870583A1-3277-4F0B-A2BA-39B0A4108544}" type="presOf" srcId="{EAC4BEEB-803C-486B-B5B6-4F04124B54BC}" destId="{B6D89A79-4889-48C0-807D-C7269E4805D9}" srcOrd="0" destOrd="2" presId="urn:microsoft.com/office/officeart/2005/8/layout/vList4"/>
    <dgm:cxn modelId="{B4DE6609-4C55-4464-9526-4CD37D432599}" type="presOf" srcId="{0FA83A8B-9B21-482E-9695-4B8461794B94}" destId="{371CA048-CD39-42A6-BAD6-D30A18886721}" srcOrd="1" destOrd="1" presId="urn:microsoft.com/office/officeart/2005/8/layout/vList4"/>
    <dgm:cxn modelId="{CAE8875D-AC25-4C93-A1FD-1F2F5403BB92}" srcId="{A102C64B-9EEC-4F90-A584-C8DA32882A63}" destId="{50AFA62A-F5F6-4B10-96BD-90E44FB70E0B}" srcOrd="3" destOrd="0" parTransId="{8030A0EC-8901-40C1-98F6-F358946505D5}" sibTransId="{01C4E4B8-B304-4B26-88A7-84265362DA84}"/>
    <dgm:cxn modelId="{CE264C87-7878-46F9-A8CB-4B93ECEA14FA}" srcId="{FBB86EA3-E2DF-4DD4-9136-C222CF5FE17F}" destId="{2018ECC4-6288-4B72-BA3E-C19D1D208D32}" srcOrd="0" destOrd="0" parTransId="{A157CB85-DCF0-46A8-9294-37ADA9DBC96E}" sibTransId="{32F68E52-722F-4730-B425-3F8619CF54B4}"/>
    <dgm:cxn modelId="{A85D24C2-1B7C-40F1-9FAB-5125EC3442E9}" type="presOf" srcId="{468029EC-EB02-483E-814D-44F11277638E}" destId="{B6D89A79-4889-48C0-807D-C7269E4805D9}" srcOrd="0" destOrd="1" presId="urn:microsoft.com/office/officeart/2005/8/layout/vList4"/>
    <dgm:cxn modelId="{DCD420AC-C743-48A1-B5F0-6504208DDDCA}" type="presOf" srcId="{0FA83A8B-9B21-482E-9695-4B8461794B94}" destId="{D5CDAE57-03E6-4111-B143-4CA409166ACD}" srcOrd="0" destOrd="1" presId="urn:microsoft.com/office/officeart/2005/8/layout/vList4"/>
    <dgm:cxn modelId="{B6F627DE-D827-44A2-A080-72BE9A842FFC}" type="presOf" srcId="{EAC4BEEB-803C-486B-B5B6-4F04124B54BC}" destId="{B496B2F8-A9C2-4B1F-899A-E5AA5ADF2D23}" srcOrd="1" destOrd="2" presId="urn:microsoft.com/office/officeart/2005/8/layout/vList4"/>
    <dgm:cxn modelId="{6EFAF796-49CB-4646-8CBB-00423064C0EC}" type="presParOf" srcId="{3BC3D32D-615F-40B0-A467-7C36BCDC9B45}" destId="{70132A13-2828-40D3-AD96-5CF38AF2BA61}" srcOrd="0" destOrd="0" presId="urn:microsoft.com/office/officeart/2005/8/layout/vList4"/>
    <dgm:cxn modelId="{757ED264-CDA6-450A-A7AA-167E58FB8F5B}" type="presParOf" srcId="{70132A13-2828-40D3-AD96-5CF38AF2BA61}" destId="{D5CDAE57-03E6-4111-B143-4CA409166ACD}" srcOrd="0" destOrd="0" presId="urn:microsoft.com/office/officeart/2005/8/layout/vList4"/>
    <dgm:cxn modelId="{1FD793BE-5A97-447B-8F4A-55C209CF407D}" type="presParOf" srcId="{70132A13-2828-40D3-AD96-5CF38AF2BA61}" destId="{232CE265-B100-46A9-84B6-359FCE002074}" srcOrd="1" destOrd="0" presId="urn:microsoft.com/office/officeart/2005/8/layout/vList4"/>
    <dgm:cxn modelId="{2DDB26A3-F2C1-426C-8FC5-E3E4B353C734}" type="presParOf" srcId="{70132A13-2828-40D3-AD96-5CF38AF2BA61}" destId="{371CA048-CD39-42A6-BAD6-D30A18886721}" srcOrd="2" destOrd="0" presId="urn:microsoft.com/office/officeart/2005/8/layout/vList4"/>
    <dgm:cxn modelId="{DC8E5B9F-BC52-4624-B9B6-047D7B5408AC}" type="presParOf" srcId="{3BC3D32D-615F-40B0-A467-7C36BCDC9B45}" destId="{2DEBF185-18DF-4A83-B4BB-504EB6628BD5}" srcOrd="1" destOrd="0" presId="urn:microsoft.com/office/officeart/2005/8/layout/vList4"/>
    <dgm:cxn modelId="{31146869-D1CD-4FE9-8314-CEC180354D49}" type="presParOf" srcId="{3BC3D32D-615F-40B0-A467-7C36BCDC9B45}" destId="{CA36DB83-68B5-4E71-A5DA-C595BD92716E}" srcOrd="2" destOrd="0" presId="urn:microsoft.com/office/officeart/2005/8/layout/vList4"/>
    <dgm:cxn modelId="{EF20039C-5639-46CC-8268-9C1997E191FF}" type="presParOf" srcId="{CA36DB83-68B5-4E71-A5DA-C595BD92716E}" destId="{B6D89A79-4889-48C0-807D-C7269E4805D9}" srcOrd="0" destOrd="0" presId="urn:microsoft.com/office/officeart/2005/8/layout/vList4"/>
    <dgm:cxn modelId="{1F37DECD-4D65-4863-AF3B-BE0689DD9C01}" type="presParOf" srcId="{CA36DB83-68B5-4E71-A5DA-C595BD92716E}" destId="{0B56423A-AC76-4CE4-BE5D-FEECE97EF5E7}" srcOrd="1" destOrd="0" presId="urn:microsoft.com/office/officeart/2005/8/layout/vList4"/>
    <dgm:cxn modelId="{0958F4BC-CA73-4341-98E6-905FC2284479}" type="presParOf" srcId="{CA36DB83-68B5-4E71-A5DA-C595BD92716E}" destId="{B496B2F8-A9C2-4B1F-899A-E5AA5ADF2D23}" srcOrd="2" destOrd="0" presId="urn:microsoft.com/office/officeart/2005/8/layout/vList4"/>
    <dgm:cxn modelId="{5C30EC25-72AB-473F-90F2-5D31638F5156}" type="presParOf" srcId="{3BC3D32D-615F-40B0-A467-7C36BCDC9B45}" destId="{4D286AE1-41AD-4418-86D2-64642EC1CC12}" srcOrd="3" destOrd="0" presId="urn:microsoft.com/office/officeart/2005/8/layout/vList4"/>
    <dgm:cxn modelId="{6268B36B-6925-4D4E-8AEB-8636550F4918}" type="presParOf" srcId="{3BC3D32D-615F-40B0-A467-7C36BCDC9B45}" destId="{871E56DA-F05D-4B10-B899-3EC210CC21C9}" srcOrd="4" destOrd="0" presId="urn:microsoft.com/office/officeart/2005/8/layout/vList4"/>
    <dgm:cxn modelId="{96CA6671-01E4-481C-8329-858583226717}" type="presParOf" srcId="{871E56DA-F05D-4B10-B899-3EC210CC21C9}" destId="{098F3B9A-77CB-4213-A391-F6B981DBF775}" srcOrd="0" destOrd="0" presId="urn:microsoft.com/office/officeart/2005/8/layout/vList4"/>
    <dgm:cxn modelId="{AC814D71-06B1-46CF-9D9F-C879AB1AB298}" type="presParOf" srcId="{871E56DA-F05D-4B10-B899-3EC210CC21C9}" destId="{AD0779B9-FC57-4523-A4CB-F3C21737B1E9}" srcOrd="1" destOrd="0" presId="urn:microsoft.com/office/officeart/2005/8/layout/vList4"/>
    <dgm:cxn modelId="{7A1B9EE1-2C67-4EC6-B9DE-F25A826805D1}" type="presParOf" srcId="{871E56DA-F05D-4B10-B899-3EC210CC21C9}" destId="{5A58EC71-100E-4CF1-81BD-4A833F80D620}" srcOrd="2" destOrd="0" presId="urn:microsoft.com/office/officeart/2005/8/layout/vList4"/>
    <dgm:cxn modelId="{A8010641-CF0C-4A5B-BBBE-330D3C6014C5}" type="presParOf" srcId="{3BC3D32D-615F-40B0-A467-7C36BCDC9B45}" destId="{CD599A9A-4D9F-472B-80A3-6F4DC27B0F1D}" srcOrd="5" destOrd="0" presId="urn:microsoft.com/office/officeart/2005/8/layout/vList4"/>
    <dgm:cxn modelId="{8F2F10C6-AA08-42AA-8FD9-D2C911E116CC}" type="presParOf" srcId="{3BC3D32D-615F-40B0-A467-7C36BCDC9B45}" destId="{52E74B55-223F-4D89-B0C0-50AA3EEBD928}" srcOrd="6" destOrd="0" presId="urn:microsoft.com/office/officeart/2005/8/layout/vList4"/>
    <dgm:cxn modelId="{090C762B-BBFB-41B9-BB99-C285A30CDB12}" type="presParOf" srcId="{52E74B55-223F-4D89-B0C0-50AA3EEBD928}" destId="{8D30B384-4A8B-47EB-A282-E3F8D111FA45}" srcOrd="0" destOrd="0" presId="urn:microsoft.com/office/officeart/2005/8/layout/vList4"/>
    <dgm:cxn modelId="{CAF745A8-747E-4E37-A6FC-B04CE143E840}" type="presParOf" srcId="{52E74B55-223F-4D89-B0C0-50AA3EEBD928}" destId="{6CC1F264-4B90-49C8-9DCB-433C12563CBB}" srcOrd="1" destOrd="0" presId="urn:microsoft.com/office/officeart/2005/8/layout/vList4"/>
    <dgm:cxn modelId="{BC693E63-D5D4-4EA6-9C51-121E1CEA9F5A}" type="presParOf" srcId="{52E74B55-223F-4D89-B0C0-50AA3EEBD928}" destId="{1F00453D-2DAF-4109-ADE7-EEE73C428A9B}" srcOrd="2" destOrd="0" presId="urn:microsoft.com/office/officeart/2005/8/layout/vList4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C16D061-B4E2-4176-8E03-BF92D9849D09}" type="doc">
      <dgm:prSet loTypeId="urn:microsoft.com/office/officeart/2005/8/layout/gear1" loCatId="cycle" qsTypeId="urn:microsoft.com/office/officeart/2005/8/quickstyle/simple3" qsCatId="simple" csTypeId="urn:microsoft.com/office/officeart/2005/8/colors/accent1_3" csCatId="accent1" phldr="1"/>
      <dgm:spPr/>
      <dgm:t>
        <a:bodyPr/>
        <a:lstStyle/>
        <a:p>
          <a:endParaRPr lang="ru-RU"/>
        </a:p>
      </dgm:t>
    </dgm:pt>
    <dgm:pt modelId="{87CAF45B-8CEF-4535-B8B4-06072465242B}">
      <dgm:prSet phldrT="[Текст]" custT="1"/>
      <dgm:spPr/>
      <dgm:t>
        <a:bodyPr/>
        <a:lstStyle/>
        <a:p>
          <a:r>
            <a:rPr lang="ru-RU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Представления старших дошкольников о малой родине</a:t>
          </a:r>
          <a:endParaRPr lang="ru-RU" sz="1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4B3E585-6199-4407-9C06-09CF58CCCDD4}" type="parTrans" cxnId="{408EB018-1423-4DA2-9F5E-E95729B8F545}">
      <dgm:prSet/>
      <dgm:spPr/>
      <dgm:t>
        <a:bodyPr/>
        <a:lstStyle/>
        <a:p>
          <a:endParaRPr lang="ru-RU" sz="1800" b="1"/>
        </a:p>
      </dgm:t>
    </dgm:pt>
    <dgm:pt modelId="{58071D5B-2383-463B-BD0D-581DF4745A58}" type="sibTrans" cxnId="{408EB018-1423-4DA2-9F5E-E95729B8F545}">
      <dgm:prSet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endParaRPr lang="ru-RU" sz="1800" b="1"/>
        </a:p>
      </dgm:t>
    </dgm:pt>
    <dgm:pt modelId="{4E9B1B27-0FC9-4A26-A1A6-B0DF4C6F84B1}">
      <dgm:prSet phldrT="[Текст]" custT="1"/>
      <dgm:spPr/>
      <dgm:t>
        <a:bodyPr/>
        <a:lstStyle/>
        <a:p>
          <a:r>
            <a:rPr lang="ru-RU" sz="1800" b="1" dirty="0" smtClean="0"/>
            <a:t>Мотивы, </a:t>
          </a:r>
        </a:p>
        <a:p>
          <a:r>
            <a:rPr lang="ru-RU" sz="1800" b="1" dirty="0" smtClean="0"/>
            <a:t>социальные чувства,</a:t>
          </a:r>
        </a:p>
        <a:p>
          <a:r>
            <a:rPr lang="ru-RU" sz="1800" b="1" dirty="0" smtClean="0"/>
            <a:t> отношение</a:t>
          </a:r>
          <a:endParaRPr lang="ru-RU" sz="1800" b="1" dirty="0"/>
        </a:p>
      </dgm:t>
    </dgm:pt>
    <dgm:pt modelId="{E09C6100-3E43-4199-8B01-65D047599EDD}" type="parTrans" cxnId="{514D9159-8AFD-4819-9069-723D4F4C99ED}">
      <dgm:prSet/>
      <dgm:spPr/>
      <dgm:t>
        <a:bodyPr/>
        <a:lstStyle/>
        <a:p>
          <a:endParaRPr lang="ru-RU" sz="1800" b="1"/>
        </a:p>
      </dgm:t>
    </dgm:pt>
    <dgm:pt modelId="{40A309F0-4A77-45E9-AD72-7027806499DA}" type="sibTrans" cxnId="{514D9159-8AFD-4819-9069-723D4F4C99ED}">
      <dgm:prSet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endParaRPr lang="ru-RU" sz="1800" b="1"/>
        </a:p>
      </dgm:t>
    </dgm:pt>
    <dgm:pt modelId="{8D99A24F-2EB8-474E-BB0C-98FBF314883E}">
      <dgm:prSet phldrT="[Текст]" custT="1"/>
      <dgm:spPr/>
      <dgm:t>
        <a:bodyPr/>
        <a:lstStyle/>
        <a:p>
          <a:r>
            <a:rPr lang="ru-RU" sz="1800" b="1" dirty="0" smtClean="0"/>
            <a:t>Поступки и поведение</a:t>
          </a:r>
          <a:endParaRPr lang="ru-RU" sz="1800" b="1" dirty="0"/>
        </a:p>
      </dgm:t>
    </dgm:pt>
    <dgm:pt modelId="{F7136791-D3F5-40A8-B426-364A5BFA40F1}" type="parTrans" cxnId="{DC2D48F3-6F63-47FD-A733-07F74D67B876}">
      <dgm:prSet/>
      <dgm:spPr/>
      <dgm:t>
        <a:bodyPr/>
        <a:lstStyle/>
        <a:p>
          <a:endParaRPr lang="ru-RU" sz="1800" b="1"/>
        </a:p>
      </dgm:t>
    </dgm:pt>
    <dgm:pt modelId="{202EC399-16C1-460C-92AF-2E86BC6D4AEB}" type="sibTrans" cxnId="{DC2D48F3-6F63-47FD-A733-07F74D67B876}">
      <dgm:prSet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endParaRPr lang="ru-RU" sz="1800" b="1"/>
        </a:p>
      </dgm:t>
    </dgm:pt>
    <dgm:pt modelId="{EBB7ACFE-D22F-46BC-98DB-4FD4489506AA}" type="pres">
      <dgm:prSet presAssocID="{0C16D061-B4E2-4176-8E03-BF92D9849D09}" presName="composite" presStyleCnt="0">
        <dgm:presLayoutVars>
          <dgm:chMax val="3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B008DAC-15BA-4B09-8F37-E93637A3C91F}" type="pres">
      <dgm:prSet presAssocID="{87CAF45B-8CEF-4535-B8B4-06072465242B}" presName="gear1" presStyleLbl="node1" presStyleIdx="0" presStyleCnt="3" custLinFactNeighborX="2357" custLinFactNeighborY="673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2380B43-CEBF-43FC-AE7E-0F288E935FAF}" type="pres">
      <dgm:prSet presAssocID="{87CAF45B-8CEF-4535-B8B4-06072465242B}" presName="gear1srcNode" presStyleLbl="node1" presStyleIdx="0" presStyleCnt="3"/>
      <dgm:spPr/>
      <dgm:t>
        <a:bodyPr/>
        <a:lstStyle/>
        <a:p>
          <a:endParaRPr lang="ru-RU"/>
        </a:p>
      </dgm:t>
    </dgm:pt>
    <dgm:pt modelId="{6D187726-3768-427D-8452-8CF0A366647B}" type="pres">
      <dgm:prSet presAssocID="{87CAF45B-8CEF-4535-B8B4-06072465242B}" presName="gear1dstNode" presStyleLbl="node1" presStyleIdx="0" presStyleCnt="3"/>
      <dgm:spPr/>
      <dgm:t>
        <a:bodyPr/>
        <a:lstStyle/>
        <a:p>
          <a:endParaRPr lang="ru-RU"/>
        </a:p>
      </dgm:t>
    </dgm:pt>
    <dgm:pt modelId="{32068E63-D7F1-4D73-B238-39347E85511D}" type="pres">
      <dgm:prSet presAssocID="{4E9B1B27-0FC9-4A26-A1A6-B0DF4C6F84B1}" presName="gear2" presStyleLbl="node1" presStyleIdx="1" presStyleCnt="3" custScaleX="118704" custScaleY="116543" custLinFactNeighborX="-2799" custLinFactNeighborY="-196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B45A187-CA1F-4FD8-B41C-089CE8F2839A}" type="pres">
      <dgm:prSet presAssocID="{4E9B1B27-0FC9-4A26-A1A6-B0DF4C6F84B1}" presName="gear2srcNode" presStyleLbl="node1" presStyleIdx="1" presStyleCnt="3"/>
      <dgm:spPr/>
      <dgm:t>
        <a:bodyPr/>
        <a:lstStyle/>
        <a:p>
          <a:endParaRPr lang="ru-RU"/>
        </a:p>
      </dgm:t>
    </dgm:pt>
    <dgm:pt modelId="{07533C46-B5AA-4F6C-9CC6-415719BA503E}" type="pres">
      <dgm:prSet presAssocID="{4E9B1B27-0FC9-4A26-A1A6-B0DF4C6F84B1}" presName="gear2dstNode" presStyleLbl="node1" presStyleIdx="1" presStyleCnt="3"/>
      <dgm:spPr/>
      <dgm:t>
        <a:bodyPr/>
        <a:lstStyle/>
        <a:p>
          <a:endParaRPr lang="ru-RU"/>
        </a:p>
      </dgm:t>
    </dgm:pt>
    <dgm:pt modelId="{2A407C16-CB30-4AFE-88D9-CBFDDD2C5033}" type="pres">
      <dgm:prSet presAssocID="{8D99A24F-2EB8-474E-BB0C-98FBF314883E}" presName="gear3" presStyleLbl="node1" presStyleIdx="2" presStyleCnt="3" custScaleX="97654" custScaleY="95358" custLinFactNeighborX="-1599" custLinFactNeighborY="-9690"/>
      <dgm:spPr/>
      <dgm:t>
        <a:bodyPr/>
        <a:lstStyle/>
        <a:p>
          <a:endParaRPr lang="ru-RU"/>
        </a:p>
      </dgm:t>
    </dgm:pt>
    <dgm:pt modelId="{1B90CD5A-B598-4082-919E-6A62ECDA80D9}" type="pres">
      <dgm:prSet presAssocID="{8D99A24F-2EB8-474E-BB0C-98FBF314883E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64197E-BFD7-4416-9B79-C74D5331B291}" type="pres">
      <dgm:prSet presAssocID="{8D99A24F-2EB8-474E-BB0C-98FBF314883E}" presName="gear3srcNode" presStyleLbl="node1" presStyleIdx="2" presStyleCnt="3"/>
      <dgm:spPr/>
      <dgm:t>
        <a:bodyPr/>
        <a:lstStyle/>
        <a:p>
          <a:endParaRPr lang="ru-RU"/>
        </a:p>
      </dgm:t>
    </dgm:pt>
    <dgm:pt modelId="{50A37F82-B412-4C15-8FE7-E202389F1116}" type="pres">
      <dgm:prSet presAssocID="{8D99A24F-2EB8-474E-BB0C-98FBF314883E}" presName="gear3dstNode" presStyleLbl="node1" presStyleIdx="2" presStyleCnt="3"/>
      <dgm:spPr/>
      <dgm:t>
        <a:bodyPr/>
        <a:lstStyle/>
        <a:p>
          <a:endParaRPr lang="ru-RU"/>
        </a:p>
      </dgm:t>
    </dgm:pt>
    <dgm:pt modelId="{E9970049-B4FA-4C7D-9561-3E5EC540127F}" type="pres">
      <dgm:prSet presAssocID="{58071D5B-2383-463B-BD0D-581DF4745A58}" presName="connector1" presStyleLbl="sibTrans2D1" presStyleIdx="0" presStyleCnt="3"/>
      <dgm:spPr/>
      <dgm:t>
        <a:bodyPr/>
        <a:lstStyle/>
        <a:p>
          <a:endParaRPr lang="ru-RU"/>
        </a:p>
      </dgm:t>
    </dgm:pt>
    <dgm:pt modelId="{9A555533-1677-4FF4-890F-44C82C78094C}" type="pres">
      <dgm:prSet presAssocID="{40A309F0-4A77-45E9-AD72-7027806499DA}" presName="connector2" presStyleLbl="sibTrans2D1" presStyleIdx="1" presStyleCnt="3" custLinFactNeighborX="-11566" custLinFactNeighborY="-4073"/>
      <dgm:spPr/>
      <dgm:t>
        <a:bodyPr/>
        <a:lstStyle/>
        <a:p>
          <a:endParaRPr lang="ru-RU"/>
        </a:p>
      </dgm:t>
    </dgm:pt>
    <dgm:pt modelId="{B062A6AA-022D-4970-8EC7-5FD71D9C4FC0}" type="pres">
      <dgm:prSet presAssocID="{202EC399-16C1-460C-92AF-2E86BC6D4AEB}" presName="connector3" presStyleLbl="sibTrans2D1" presStyleIdx="2" presStyleCnt="3" custLinFactNeighborX="3898" custLinFactNeighborY="-6931"/>
      <dgm:spPr/>
      <dgm:t>
        <a:bodyPr/>
        <a:lstStyle/>
        <a:p>
          <a:endParaRPr lang="ru-RU"/>
        </a:p>
      </dgm:t>
    </dgm:pt>
  </dgm:ptLst>
  <dgm:cxnLst>
    <dgm:cxn modelId="{36854D4B-EB54-462E-B414-F06BCE12333C}" type="presOf" srcId="{8D99A24F-2EB8-474E-BB0C-98FBF314883E}" destId="{50A37F82-B412-4C15-8FE7-E202389F1116}" srcOrd="3" destOrd="0" presId="urn:microsoft.com/office/officeart/2005/8/layout/gear1"/>
    <dgm:cxn modelId="{EFB795AA-CF41-47CF-8E04-52CCC17FC5CD}" type="presOf" srcId="{40A309F0-4A77-45E9-AD72-7027806499DA}" destId="{9A555533-1677-4FF4-890F-44C82C78094C}" srcOrd="0" destOrd="0" presId="urn:microsoft.com/office/officeart/2005/8/layout/gear1"/>
    <dgm:cxn modelId="{DC2D48F3-6F63-47FD-A733-07F74D67B876}" srcId="{0C16D061-B4E2-4176-8E03-BF92D9849D09}" destId="{8D99A24F-2EB8-474E-BB0C-98FBF314883E}" srcOrd="2" destOrd="0" parTransId="{F7136791-D3F5-40A8-B426-364A5BFA40F1}" sibTransId="{202EC399-16C1-460C-92AF-2E86BC6D4AEB}"/>
    <dgm:cxn modelId="{D8055065-A724-4BD8-A1D6-CDEB5BCD06AF}" type="presOf" srcId="{8D99A24F-2EB8-474E-BB0C-98FBF314883E}" destId="{1B90CD5A-B598-4082-919E-6A62ECDA80D9}" srcOrd="1" destOrd="0" presId="urn:microsoft.com/office/officeart/2005/8/layout/gear1"/>
    <dgm:cxn modelId="{74C1B841-756D-4BB4-A542-B8746DCB4B72}" type="presOf" srcId="{0C16D061-B4E2-4176-8E03-BF92D9849D09}" destId="{EBB7ACFE-D22F-46BC-98DB-4FD4489506AA}" srcOrd="0" destOrd="0" presId="urn:microsoft.com/office/officeart/2005/8/layout/gear1"/>
    <dgm:cxn modelId="{6BBAA02C-7240-43F2-8EB6-F4B8F792063F}" type="presOf" srcId="{202EC399-16C1-460C-92AF-2E86BC6D4AEB}" destId="{B062A6AA-022D-4970-8EC7-5FD71D9C4FC0}" srcOrd="0" destOrd="0" presId="urn:microsoft.com/office/officeart/2005/8/layout/gear1"/>
    <dgm:cxn modelId="{65ECC636-B871-4598-BAE3-BAE6A534B5D8}" type="presOf" srcId="{4E9B1B27-0FC9-4A26-A1A6-B0DF4C6F84B1}" destId="{4B45A187-CA1F-4FD8-B41C-089CE8F2839A}" srcOrd="1" destOrd="0" presId="urn:microsoft.com/office/officeart/2005/8/layout/gear1"/>
    <dgm:cxn modelId="{DB58CAB2-59BC-41D7-9EAB-2B86C965649E}" type="presOf" srcId="{87CAF45B-8CEF-4535-B8B4-06072465242B}" destId="{C2380B43-CEBF-43FC-AE7E-0F288E935FAF}" srcOrd="1" destOrd="0" presId="urn:microsoft.com/office/officeart/2005/8/layout/gear1"/>
    <dgm:cxn modelId="{CDF6BC23-5911-45E8-945D-7F6516002821}" type="presOf" srcId="{4E9B1B27-0FC9-4A26-A1A6-B0DF4C6F84B1}" destId="{07533C46-B5AA-4F6C-9CC6-415719BA503E}" srcOrd="2" destOrd="0" presId="urn:microsoft.com/office/officeart/2005/8/layout/gear1"/>
    <dgm:cxn modelId="{C919DAD3-C717-4F4D-A89A-94048E2F1332}" type="presOf" srcId="{87CAF45B-8CEF-4535-B8B4-06072465242B}" destId="{0B008DAC-15BA-4B09-8F37-E93637A3C91F}" srcOrd="0" destOrd="0" presId="urn:microsoft.com/office/officeart/2005/8/layout/gear1"/>
    <dgm:cxn modelId="{68C4D1AA-D0D3-4598-A523-6BB4CFA95FB4}" type="presOf" srcId="{8D99A24F-2EB8-474E-BB0C-98FBF314883E}" destId="{6A64197E-BFD7-4416-9B79-C74D5331B291}" srcOrd="2" destOrd="0" presId="urn:microsoft.com/office/officeart/2005/8/layout/gear1"/>
    <dgm:cxn modelId="{A28BF4F8-E3AF-4CF3-8A17-C4E52FA4933B}" type="presOf" srcId="{58071D5B-2383-463B-BD0D-581DF4745A58}" destId="{E9970049-B4FA-4C7D-9561-3E5EC540127F}" srcOrd="0" destOrd="0" presId="urn:microsoft.com/office/officeart/2005/8/layout/gear1"/>
    <dgm:cxn modelId="{408EB018-1423-4DA2-9F5E-E95729B8F545}" srcId="{0C16D061-B4E2-4176-8E03-BF92D9849D09}" destId="{87CAF45B-8CEF-4535-B8B4-06072465242B}" srcOrd="0" destOrd="0" parTransId="{F4B3E585-6199-4407-9C06-09CF58CCCDD4}" sibTransId="{58071D5B-2383-463B-BD0D-581DF4745A58}"/>
    <dgm:cxn modelId="{8188F155-1590-495A-B1B7-0D3463FCAA8C}" type="presOf" srcId="{8D99A24F-2EB8-474E-BB0C-98FBF314883E}" destId="{2A407C16-CB30-4AFE-88D9-CBFDDD2C5033}" srcOrd="0" destOrd="0" presId="urn:microsoft.com/office/officeart/2005/8/layout/gear1"/>
    <dgm:cxn modelId="{1675448B-509B-40CA-BC98-E9601A53C006}" type="presOf" srcId="{87CAF45B-8CEF-4535-B8B4-06072465242B}" destId="{6D187726-3768-427D-8452-8CF0A366647B}" srcOrd="2" destOrd="0" presId="urn:microsoft.com/office/officeart/2005/8/layout/gear1"/>
    <dgm:cxn modelId="{514D9159-8AFD-4819-9069-723D4F4C99ED}" srcId="{0C16D061-B4E2-4176-8E03-BF92D9849D09}" destId="{4E9B1B27-0FC9-4A26-A1A6-B0DF4C6F84B1}" srcOrd="1" destOrd="0" parTransId="{E09C6100-3E43-4199-8B01-65D047599EDD}" sibTransId="{40A309F0-4A77-45E9-AD72-7027806499DA}"/>
    <dgm:cxn modelId="{A4C07F45-6346-4592-B15D-3E46C8A966BF}" type="presOf" srcId="{4E9B1B27-0FC9-4A26-A1A6-B0DF4C6F84B1}" destId="{32068E63-D7F1-4D73-B238-39347E85511D}" srcOrd="0" destOrd="0" presId="urn:microsoft.com/office/officeart/2005/8/layout/gear1"/>
    <dgm:cxn modelId="{A0F1EFB1-0E16-4B8D-B6DA-4B68D894D8DA}" type="presParOf" srcId="{EBB7ACFE-D22F-46BC-98DB-4FD4489506AA}" destId="{0B008DAC-15BA-4B09-8F37-E93637A3C91F}" srcOrd="0" destOrd="0" presId="urn:microsoft.com/office/officeart/2005/8/layout/gear1"/>
    <dgm:cxn modelId="{0BF216DA-DF85-4934-B57D-1ADA80329FBA}" type="presParOf" srcId="{EBB7ACFE-D22F-46BC-98DB-4FD4489506AA}" destId="{C2380B43-CEBF-43FC-AE7E-0F288E935FAF}" srcOrd="1" destOrd="0" presId="urn:microsoft.com/office/officeart/2005/8/layout/gear1"/>
    <dgm:cxn modelId="{A702C1DC-2BD3-4E36-8CBE-24628A44E697}" type="presParOf" srcId="{EBB7ACFE-D22F-46BC-98DB-4FD4489506AA}" destId="{6D187726-3768-427D-8452-8CF0A366647B}" srcOrd="2" destOrd="0" presId="urn:microsoft.com/office/officeart/2005/8/layout/gear1"/>
    <dgm:cxn modelId="{114C35CD-CE20-46DC-B5E7-F0A1CE6B28CB}" type="presParOf" srcId="{EBB7ACFE-D22F-46BC-98DB-4FD4489506AA}" destId="{32068E63-D7F1-4D73-B238-39347E85511D}" srcOrd="3" destOrd="0" presId="urn:microsoft.com/office/officeart/2005/8/layout/gear1"/>
    <dgm:cxn modelId="{774263BC-D568-4A9B-B373-D9FAE44CBD38}" type="presParOf" srcId="{EBB7ACFE-D22F-46BC-98DB-4FD4489506AA}" destId="{4B45A187-CA1F-4FD8-B41C-089CE8F2839A}" srcOrd="4" destOrd="0" presId="urn:microsoft.com/office/officeart/2005/8/layout/gear1"/>
    <dgm:cxn modelId="{030BBD8A-1080-4221-B0DE-2DC6D3591528}" type="presParOf" srcId="{EBB7ACFE-D22F-46BC-98DB-4FD4489506AA}" destId="{07533C46-B5AA-4F6C-9CC6-415719BA503E}" srcOrd="5" destOrd="0" presId="urn:microsoft.com/office/officeart/2005/8/layout/gear1"/>
    <dgm:cxn modelId="{CCAEFDFE-81D2-4FB0-BD25-8F015784A35F}" type="presParOf" srcId="{EBB7ACFE-D22F-46BC-98DB-4FD4489506AA}" destId="{2A407C16-CB30-4AFE-88D9-CBFDDD2C5033}" srcOrd="6" destOrd="0" presId="urn:microsoft.com/office/officeart/2005/8/layout/gear1"/>
    <dgm:cxn modelId="{CB1549AC-E189-4731-BE88-B9784356903F}" type="presParOf" srcId="{EBB7ACFE-D22F-46BC-98DB-4FD4489506AA}" destId="{1B90CD5A-B598-4082-919E-6A62ECDA80D9}" srcOrd="7" destOrd="0" presId="urn:microsoft.com/office/officeart/2005/8/layout/gear1"/>
    <dgm:cxn modelId="{5D805273-C0F3-477A-BEA5-328CEED9BCEC}" type="presParOf" srcId="{EBB7ACFE-D22F-46BC-98DB-4FD4489506AA}" destId="{6A64197E-BFD7-4416-9B79-C74D5331B291}" srcOrd="8" destOrd="0" presId="urn:microsoft.com/office/officeart/2005/8/layout/gear1"/>
    <dgm:cxn modelId="{1C23A447-8E42-43F0-AE58-3F5C4A3BD705}" type="presParOf" srcId="{EBB7ACFE-D22F-46BC-98DB-4FD4489506AA}" destId="{50A37F82-B412-4C15-8FE7-E202389F1116}" srcOrd="9" destOrd="0" presId="urn:microsoft.com/office/officeart/2005/8/layout/gear1"/>
    <dgm:cxn modelId="{B4FDC61A-C7D2-4C5D-82E7-3272CD616B69}" type="presParOf" srcId="{EBB7ACFE-D22F-46BC-98DB-4FD4489506AA}" destId="{E9970049-B4FA-4C7D-9561-3E5EC540127F}" srcOrd="10" destOrd="0" presId="urn:microsoft.com/office/officeart/2005/8/layout/gear1"/>
    <dgm:cxn modelId="{41791063-8198-4D23-BB8D-0A8C9980ACC6}" type="presParOf" srcId="{EBB7ACFE-D22F-46BC-98DB-4FD4489506AA}" destId="{9A555533-1677-4FF4-890F-44C82C78094C}" srcOrd="11" destOrd="0" presId="urn:microsoft.com/office/officeart/2005/8/layout/gear1"/>
    <dgm:cxn modelId="{634F1ABE-3CC3-4620-896B-33F930D4BD12}" type="presParOf" srcId="{EBB7ACFE-D22F-46BC-98DB-4FD4489506AA}" destId="{B062A6AA-022D-4970-8EC7-5FD71D9C4FC0}" srcOrd="12" destOrd="0" presId="urn:microsoft.com/office/officeart/2005/8/layout/gear1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5CC13AB-AA7F-4C12-960F-8183F05090F9}" type="doc">
      <dgm:prSet loTypeId="urn:microsoft.com/office/officeart/2005/8/layout/hierarchy4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5B3DD354-DD2D-4CEE-BF79-541A68DB68C9}">
      <dgm:prSet phldrT="[Текст]" custT="1"/>
      <dgm:spPr>
        <a:solidFill>
          <a:srgbClr val="ECF1F8"/>
        </a:solidFill>
      </dgm:spPr>
      <dgm:t>
        <a:bodyPr/>
        <a:lstStyle/>
        <a:p>
          <a:pPr marL="808038" marR="0" indent="-808038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100" b="1" dirty="0" smtClean="0">
              <a:effectLst/>
            </a:rPr>
            <a:t>ЦЕЛЬ: </a:t>
          </a:r>
          <a:r>
            <a:rPr lang="ru-RU" sz="21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1800" b="1" dirty="0" smtClean="0"/>
            <a:t>СПОСОБСТВОВАТЬ ФОРМИРОВАНИЮ ИНТЕРЕСА И ЛЮБВИ К МАЛОЙ РОДИНЕ У ДЕТЕЙ СТАРШЕГО ДОШКОЛЬНОГО ВОЗРАСТА ПОСРЕДСТВОМ ПРОЕКТНО-ИССЛЕДОВАТЕЛЬСКОЙ  ДЕЯТЕЛЬНОСТИ</a:t>
          </a:r>
          <a:endParaRPr lang="ru-RU" sz="1800" b="1" dirty="0"/>
        </a:p>
      </dgm:t>
    </dgm:pt>
    <dgm:pt modelId="{0BAF5DCB-E340-40E1-8F25-5F03DF08E646}" type="parTrans" cxnId="{7A18523D-88BB-4CB5-B7CF-765C3AABB991}">
      <dgm:prSet/>
      <dgm:spPr/>
      <dgm:t>
        <a:bodyPr/>
        <a:lstStyle/>
        <a:p>
          <a:endParaRPr lang="ru-RU" b="1" dirty="0"/>
        </a:p>
      </dgm:t>
    </dgm:pt>
    <dgm:pt modelId="{983DF29C-4E8C-4805-8659-DB95F688A2E2}" type="sibTrans" cxnId="{7A18523D-88BB-4CB5-B7CF-765C3AABB991}">
      <dgm:prSet/>
      <dgm:spPr/>
      <dgm:t>
        <a:bodyPr/>
        <a:lstStyle/>
        <a:p>
          <a:endParaRPr lang="ru-RU" b="1" dirty="0"/>
        </a:p>
      </dgm:t>
    </dgm:pt>
    <dgm:pt modelId="{075F5AD5-7F13-4D67-9271-4F35E5A30E53}">
      <dgm:prSet phldrT="[Текст]" custT="1"/>
      <dgm:spPr/>
      <dgm:t>
        <a:bodyPr/>
        <a:lstStyle/>
        <a:p>
          <a:pPr algn="l">
            <a:spcAft>
              <a:spcPct val="35000"/>
            </a:spcAft>
          </a:pPr>
          <a:r>
            <a:rPr lang="ru-RU" sz="1800" b="1" u="none" dirty="0" smtClean="0">
              <a:effectLst/>
            </a:rPr>
            <a:t>Задача 1</a:t>
          </a:r>
        </a:p>
        <a:p>
          <a:pPr algn="l">
            <a:spcAft>
              <a:spcPts val="0"/>
            </a:spcAft>
          </a:pPr>
          <a:r>
            <a:rPr lang="ru-RU" sz="1800" b="0" dirty="0" smtClean="0">
              <a:effectLst/>
            </a:rPr>
            <a:t>Создать развивающую предметно-пространственную среду для вовлечения  детей старшего дошкольного возраста в исследовательскую деятельность </a:t>
          </a:r>
        </a:p>
        <a:p>
          <a:pPr algn="l">
            <a:spcAft>
              <a:spcPts val="0"/>
            </a:spcAft>
          </a:pPr>
          <a:r>
            <a:rPr lang="ru-RU" sz="1800" b="0" dirty="0" smtClean="0">
              <a:effectLst/>
            </a:rPr>
            <a:t>по изучению свойств соли</a:t>
          </a:r>
          <a:endParaRPr lang="ru-RU" sz="1800" b="0" dirty="0">
            <a:effectLst/>
          </a:endParaRPr>
        </a:p>
      </dgm:t>
    </dgm:pt>
    <dgm:pt modelId="{2B9455B2-EF94-46DA-81F2-99FFC28D695C}" type="parTrans" cxnId="{CBBC2850-A3EF-4CEE-9D05-CB62C3C12AE4}">
      <dgm:prSet/>
      <dgm:spPr/>
      <dgm:t>
        <a:bodyPr/>
        <a:lstStyle/>
        <a:p>
          <a:endParaRPr lang="ru-RU" b="1" dirty="0"/>
        </a:p>
      </dgm:t>
    </dgm:pt>
    <dgm:pt modelId="{37307032-9949-4937-B9A6-D095EE333A62}" type="sibTrans" cxnId="{CBBC2850-A3EF-4CEE-9D05-CB62C3C12AE4}">
      <dgm:prSet/>
      <dgm:spPr/>
      <dgm:t>
        <a:bodyPr/>
        <a:lstStyle/>
        <a:p>
          <a:endParaRPr lang="ru-RU" b="1" dirty="0"/>
        </a:p>
      </dgm:t>
    </dgm:pt>
    <dgm:pt modelId="{F85C570E-804B-4D58-9F57-612DA43CBA41}">
      <dgm:prSet phldrT="[Текст]" custT="1"/>
      <dgm:spPr/>
      <dgm:t>
        <a:bodyPr/>
        <a:lstStyle/>
        <a:p>
          <a:pPr algn="l">
            <a:spcAft>
              <a:spcPct val="35000"/>
            </a:spcAft>
          </a:pPr>
          <a:endParaRPr lang="ru-RU" sz="1800" b="1" u="none" dirty="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pPr algn="l">
            <a:spcAft>
              <a:spcPct val="35000"/>
            </a:spcAft>
          </a:pPr>
          <a:r>
            <a:rPr lang="ru-RU" sz="1800" b="1" u="none" dirty="0" smtClean="0">
              <a:effectLst/>
            </a:rPr>
            <a:t>Задача 2</a:t>
          </a:r>
        </a:p>
        <a:p>
          <a:pPr algn="l">
            <a:spcAft>
              <a:spcPts val="0"/>
            </a:spcAft>
          </a:pPr>
          <a:r>
            <a:rPr lang="ru-RU" sz="1800" b="0" dirty="0" smtClean="0">
              <a:effectLst/>
            </a:rPr>
            <a:t>Разработать и реализовать исследовательский проект «Соль </a:t>
          </a:r>
          <a:r>
            <a:rPr lang="ru-RU" sz="1800" b="0" dirty="0" err="1" smtClean="0">
              <a:effectLst/>
            </a:rPr>
            <a:t>Балахонская</a:t>
          </a:r>
          <a:r>
            <a:rPr lang="ru-RU" sz="1800" b="0" dirty="0" smtClean="0">
              <a:effectLst/>
            </a:rPr>
            <a:t>» в процессе образовательной деятельности </a:t>
          </a:r>
        </a:p>
        <a:p>
          <a:pPr algn="l">
            <a:spcAft>
              <a:spcPts val="0"/>
            </a:spcAft>
          </a:pPr>
          <a:r>
            <a:rPr lang="ru-RU" sz="1800" b="0" dirty="0" smtClean="0">
              <a:effectLst/>
            </a:rPr>
            <a:t>с детьми старшего дошкольного возраста</a:t>
          </a:r>
        </a:p>
        <a:p>
          <a:pPr algn="l">
            <a:spcAft>
              <a:spcPts val="0"/>
            </a:spcAft>
          </a:pPr>
          <a:endParaRPr lang="ru-RU" sz="1800" b="0" dirty="0" smtClean="0">
            <a:effectLst/>
          </a:endParaRPr>
        </a:p>
        <a:p>
          <a:pPr algn="l">
            <a:spcAft>
              <a:spcPct val="35000"/>
            </a:spcAft>
          </a:pPr>
          <a:endParaRPr lang="ru-RU" sz="1800" b="0" dirty="0">
            <a:effectLst/>
          </a:endParaRPr>
        </a:p>
      </dgm:t>
    </dgm:pt>
    <dgm:pt modelId="{C1FCEBED-E282-41F3-AC8F-6EEC9E94779E}" type="parTrans" cxnId="{937CF18D-5F3D-4015-9617-83F5AB1ADAED}">
      <dgm:prSet/>
      <dgm:spPr/>
      <dgm:t>
        <a:bodyPr/>
        <a:lstStyle/>
        <a:p>
          <a:endParaRPr lang="ru-RU" b="1" dirty="0"/>
        </a:p>
      </dgm:t>
    </dgm:pt>
    <dgm:pt modelId="{C3814BDE-D6D0-4AC0-B526-8286FCB122BB}" type="sibTrans" cxnId="{937CF18D-5F3D-4015-9617-83F5AB1ADAED}">
      <dgm:prSet/>
      <dgm:spPr/>
      <dgm:t>
        <a:bodyPr/>
        <a:lstStyle/>
        <a:p>
          <a:endParaRPr lang="ru-RU" b="1" dirty="0"/>
        </a:p>
      </dgm:t>
    </dgm:pt>
    <dgm:pt modelId="{5554D078-FE10-4E2D-912B-65DCFE497CFE}">
      <dgm:prSet custT="1"/>
      <dgm:spPr/>
      <dgm:t>
        <a:bodyPr/>
        <a:lstStyle/>
        <a:p>
          <a:pPr algn="l"/>
          <a:r>
            <a:rPr lang="ru-RU" sz="1800" b="1" u="none" dirty="0" smtClean="0">
              <a:effectLst/>
            </a:rPr>
            <a:t>Задача 3</a:t>
          </a:r>
        </a:p>
        <a:p>
          <a:pPr algn="l"/>
          <a:r>
            <a:rPr lang="ru-RU" sz="1800" b="0" dirty="0" smtClean="0">
              <a:effectLst/>
            </a:rPr>
            <a:t>Организовать сотрудничество с семьями воспитанников в рамках реализации проекта «Соль </a:t>
          </a:r>
          <a:r>
            <a:rPr lang="ru-RU" sz="1800" b="0" dirty="0" err="1" smtClean="0">
              <a:effectLst/>
            </a:rPr>
            <a:t>Балахонская</a:t>
          </a:r>
          <a:r>
            <a:rPr lang="ru-RU" sz="1800" b="0" dirty="0" smtClean="0">
              <a:effectLst/>
            </a:rPr>
            <a:t>»</a:t>
          </a:r>
        </a:p>
        <a:p>
          <a:pPr algn="l"/>
          <a:endParaRPr lang="ru-RU" sz="1800" b="0" dirty="0">
            <a:effectLst/>
          </a:endParaRPr>
        </a:p>
      </dgm:t>
    </dgm:pt>
    <dgm:pt modelId="{18D87327-D14F-44B2-9696-4562AAA5F914}" type="parTrans" cxnId="{80D3C182-E56C-499F-84D4-627B023875AC}">
      <dgm:prSet/>
      <dgm:spPr/>
      <dgm:t>
        <a:bodyPr/>
        <a:lstStyle/>
        <a:p>
          <a:endParaRPr lang="ru-RU" b="1" dirty="0"/>
        </a:p>
      </dgm:t>
    </dgm:pt>
    <dgm:pt modelId="{379FF994-1EE5-4A83-9465-0A92262C77B6}" type="sibTrans" cxnId="{80D3C182-E56C-499F-84D4-627B023875AC}">
      <dgm:prSet/>
      <dgm:spPr/>
      <dgm:t>
        <a:bodyPr/>
        <a:lstStyle/>
        <a:p>
          <a:endParaRPr lang="ru-RU" b="1" dirty="0"/>
        </a:p>
      </dgm:t>
    </dgm:pt>
    <dgm:pt modelId="{ADBEF538-9FA6-4E18-A1AB-C0E69D168B66}">
      <dgm:prSet custT="1"/>
      <dgm:spPr/>
      <dgm:t>
        <a:bodyPr/>
        <a:lstStyle/>
        <a:p>
          <a:pPr algn="l"/>
          <a:endParaRPr lang="ru-RU" sz="1800" b="1" u="none" dirty="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pPr algn="l"/>
          <a:endParaRPr lang="ru-RU" sz="1800" b="1" u="none" dirty="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pPr algn="l"/>
          <a:r>
            <a:rPr lang="ru-RU" sz="1800" b="1" u="none" dirty="0" smtClean="0">
              <a:effectLst/>
            </a:rPr>
            <a:t>Задача 4</a:t>
          </a:r>
        </a:p>
        <a:p>
          <a:pPr algn="l"/>
          <a:r>
            <a:rPr lang="ru-RU" sz="1800" b="0" dirty="0" smtClean="0">
              <a:effectLst/>
            </a:rPr>
            <a:t>Осуществить мониторинг сформированности интереса и любви к малой родине у детей старшего дошкольного возраста</a:t>
          </a:r>
        </a:p>
        <a:p>
          <a:pPr algn="l"/>
          <a:endParaRPr lang="ru-RU" sz="1800" b="0" dirty="0" smtClean="0">
            <a:effectLst/>
          </a:endParaRPr>
        </a:p>
        <a:p>
          <a:pPr algn="l"/>
          <a:r>
            <a:rPr lang="ru-RU" sz="1800" b="0" dirty="0" smtClean="0">
              <a:effectLst/>
            </a:rPr>
            <a:t> </a:t>
          </a:r>
          <a:endParaRPr lang="ru-RU" sz="1800" b="0" dirty="0">
            <a:effectLst/>
          </a:endParaRPr>
        </a:p>
      </dgm:t>
    </dgm:pt>
    <dgm:pt modelId="{ACF4AD05-C908-4B02-9ED0-B2F86FCBA728}" type="sibTrans" cxnId="{425732C2-C917-4078-B263-EC7D06572B33}">
      <dgm:prSet/>
      <dgm:spPr/>
      <dgm:t>
        <a:bodyPr/>
        <a:lstStyle/>
        <a:p>
          <a:endParaRPr lang="ru-RU" b="1" dirty="0"/>
        </a:p>
      </dgm:t>
    </dgm:pt>
    <dgm:pt modelId="{14E45A6A-00F3-4F19-8F25-0E3493F9A24A}" type="parTrans" cxnId="{425732C2-C917-4078-B263-EC7D06572B33}">
      <dgm:prSet/>
      <dgm:spPr/>
      <dgm:t>
        <a:bodyPr/>
        <a:lstStyle/>
        <a:p>
          <a:endParaRPr lang="ru-RU" b="1" dirty="0"/>
        </a:p>
      </dgm:t>
    </dgm:pt>
    <dgm:pt modelId="{34583FF5-85F6-4BD4-9C4B-C3D40189C77C}" type="pres">
      <dgm:prSet presAssocID="{55CC13AB-AA7F-4C12-960F-8183F05090F9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5444C6EF-1E5E-4339-9284-387C3726A243}" type="pres">
      <dgm:prSet presAssocID="{5B3DD354-DD2D-4CEE-BF79-541A68DB68C9}" presName="vertOne" presStyleCnt="0"/>
      <dgm:spPr/>
      <dgm:t>
        <a:bodyPr/>
        <a:lstStyle/>
        <a:p>
          <a:endParaRPr lang="ru-RU"/>
        </a:p>
      </dgm:t>
    </dgm:pt>
    <dgm:pt modelId="{56AC6E1E-2CC9-45DC-B121-BB9040D9BDC6}" type="pres">
      <dgm:prSet presAssocID="{5B3DD354-DD2D-4CEE-BF79-541A68DB68C9}" presName="txOne" presStyleLbl="node0" presStyleIdx="0" presStyleCnt="1" custScaleY="75160" custLinFactNeighborX="1747" custLinFactNeighborY="-165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9FB0317-C463-4C03-B50E-4E66A725CD34}" type="pres">
      <dgm:prSet presAssocID="{5B3DD354-DD2D-4CEE-BF79-541A68DB68C9}" presName="parTransOne" presStyleCnt="0"/>
      <dgm:spPr/>
      <dgm:t>
        <a:bodyPr/>
        <a:lstStyle/>
        <a:p>
          <a:endParaRPr lang="ru-RU"/>
        </a:p>
      </dgm:t>
    </dgm:pt>
    <dgm:pt modelId="{599E0D9A-BB4C-43C0-B530-D69EE925073D}" type="pres">
      <dgm:prSet presAssocID="{5B3DD354-DD2D-4CEE-BF79-541A68DB68C9}" presName="horzOne" presStyleCnt="0"/>
      <dgm:spPr/>
      <dgm:t>
        <a:bodyPr/>
        <a:lstStyle/>
        <a:p>
          <a:endParaRPr lang="ru-RU"/>
        </a:p>
      </dgm:t>
    </dgm:pt>
    <dgm:pt modelId="{E67CD98C-109A-45E5-91E3-F23A3020C796}" type="pres">
      <dgm:prSet presAssocID="{075F5AD5-7F13-4D67-9271-4F35E5A30E53}" presName="vertTwo" presStyleCnt="0"/>
      <dgm:spPr/>
      <dgm:t>
        <a:bodyPr/>
        <a:lstStyle/>
        <a:p>
          <a:endParaRPr lang="ru-RU"/>
        </a:p>
      </dgm:t>
    </dgm:pt>
    <dgm:pt modelId="{3938BEEB-2920-4684-BE9A-2C0E5487E580}" type="pres">
      <dgm:prSet presAssocID="{075F5AD5-7F13-4D67-9271-4F35E5A30E53}" presName="txTwo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03EFC6F-01E1-4A0E-A323-52A61EEDE6B2}" type="pres">
      <dgm:prSet presAssocID="{075F5AD5-7F13-4D67-9271-4F35E5A30E53}" presName="parTransTwo" presStyleCnt="0"/>
      <dgm:spPr/>
      <dgm:t>
        <a:bodyPr/>
        <a:lstStyle/>
        <a:p>
          <a:endParaRPr lang="ru-RU"/>
        </a:p>
      </dgm:t>
    </dgm:pt>
    <dgm:pt modelId="{4AF44485-8A23-4D79-A98C-322DCB2E2084}" type="pres">
      <dgm:prSet presAssocID="{075F5AD5-7F13-4D67-9271-4F35E5A30E53}" presName="horzTwo" presStyleCnt="0"/>
      <dgm:spPr/>
      <dgm:t>
        <a:bodyPr/>
        <a:lstStyle/>
        <a:p>
          <a:endParaRPr lang="ru-RU"/>
        </a:p>
      </dgm:t>
    </dgm:pt>
    <dgm:pt modelId="{3532F271-A8B2-4319-B124-CA676ACC4BE3}" type="pres">
      <dgm:prSet presAssocID="{5554D078-FE10-4E2D-912B-65DCFE497CFE}" presName="vertThree" presStyleCnt="0"/>
      <dgm:spPr/>
      <dgm:t>
        <a:bodyPr/>
        <a:lstStyle/>
        <a:p>
          <a:endParaRPr lang="ru-RU"/>
        </a:p>
      </dgm:t>
    </dgm:pt>
    <dgm:pt modelId="{C06EA201-8DF9-4937-BAB9-0B82DBE244C8}" type="pres">
      <dgm:prSet presAssocID="{5554D078-FE10-4E2D-912B-65DCFE497CFE}" presName="txThree" presStyleLbl="node3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2EC54B9-F098-49CF-9BB1-E8532C0FC49C}" type="pres">
      <dgm:prSet presAssocID="{5554D078-FE10-4E2D-912B-65DCFE497CFE}" presName="horzThree" presStyleCnt="0"/>
      <dgm:spPr/>
      <dgm:t>
        <a:bodyPr/>
        <a:lstStyle/>
        <a:p>
          <a:endParaRPr lang="ru-RU"/>
        </a:p>
      </dgm:t>
    </dgm:pt>
    <dgm:pt modelId="{66BB93C0-9EB3-41DE-A8DF-BCD6A585A695}" type="pres">
      <dgm:prSet presAssocID="{37307032-9949-4937-B9A6-D095EE333A62}" presName="sibSpaceTwo" presStyleCnt="0"/>
      <dgm:spPr/>
      <dgm:t>
        <a:bodyPr/>
        <a:lstStyle/>
        <a:p>
          <a:endParaRPr lang="ru-RU"/>
        </a:p>
      </dgm:t>
    </dgm:pt>
    <dgm:pt modelId="{BFA985B8-6A77-4DF4-ABE9-66A115718ED3}" type="pres">
      <dgm:prSet presAssocID="{F85C570E-804B-4D58-9F57-612DA43CBA41}" presName="vertTwo" presStyleCnt="0"/>
      <dgm:spPr/>
      <dgm:t>
        <a:bodyPr/>
        <a:lstStyle/>
        <a:p>
          <a:endParaRPr lang="ru-RU"/>
        </a:p>
      </dgm:t>
    </dgm:pt>
    <dgm:pt modelId="{E124BD68-117C-4BE9-8F47-73063EB3B07F}" type="pres">
      <dgm:prSet presAssocID="{F85C570E-804B-4D58-9F57-612DA43CBA41}" presName="txTwo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42D389B-17F7-425A-9E61-44C776E42BF6}" type="pres">
      <dgm:prSet presAssocID="{F85C570E-804B-4D58-9F57-612DA43CBA41}" presName="parTransTwo" presStyleCnt="0"/>
      <dgm:spPr/>
      <dgm:t>
        <a:bodyPr/>
        <a:lstStyle/>
        <a:p>
          <a:endParaRPr lang="ru-RU"/>
        </a:p>
      </dgm:t>
    </dgm:pt>
    <dgm:pt modelId="{D2C3C1E6-251B-4578-873E-E48F4C99A3C7}" type="pres">
      <dgm:prSet presAssocID="{F85C570E-804B-4D58-9F57-612DA43CBA41}" presName="horzTwo" presStyleCnt="0"/>
      <dgm:spPr/>
      <dgm:t>
        <a:bodyPr/>
        <a:lstStyle/>
        <a:p>
          <a:endParaRPr lang="ru-RU"/>
        </a:p>
      </dgm:t>
    </dgm:pt>
    <dgm:pt modelId="{AC9029DD-E8BD-4B14-A2E2-C81F7662EC44}" type="pres">
      <dgm:prSet presAssocID="{ADBEF538-9FA6-4E18-A1AB-C0E69D168B66}" presName="vertThree" presStyleCnt="0"/>
      <dgm:spPr/>
      <dgm:t>
        <a:bodyPr/>
        <a:lstStyle/>
        <a:p>
          <a:endParaRPr lang="ru-RU"/>
        </a:p>
      </dgm:t>
    </dgm:pt>
    <dgm:pt modelId="{49015E82-7FF1-48FA-9995-DEA4E0A9C5B6}" type="pres">
      <dgm:prSet presAssocID="{ADBEF538-9FA6-4E18-A1AB-C0E69D168B66}" presName="txThree" presStyleLbl="node3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C0768C1-2C0D-4142-A8D5-30BBFD0A5884}" type="pres">
      <dgm:prSet presAssocID="{ADBEF538-9FA6-4E18-A1AB-C0E69D168B66}" presName="horzThree" presStyleCnt="0"/>
      <dgm:spPr/>
      <dgm:t>
        <a:bodyPr/>
        <a:lstStyle/>
        <a:p>
          <a:endParaRPr lang="ru-RU"/>
        </a:p>
      </dgm:t>
    </dgm:pt>
  </dgm:ptLst>
  <dgm:cxnLst>
    <dgm:cxn modelId="{937CF18D-5F3D-4015-9617-83F5AB1ADAED}" srcId="{5B3DD354-DD2D-4CEE-BF79-541A68DB68C9}" destId="{F85C570E-804B-4D58-9F57-612DA43CBA41}" srcOrd="1" destOrd="0" parTransId="{C1FCEBED-E282-41F3-AC8F-6EEC9E94779E}" sibTransId="{C3814BDE-D6D0-4AC0-B526-8286FCB122BB}"/>
    <dgm:cxn modelId="{29346A8A-2E9F-4533-8E48-CB118054148A}" type="presOf" srcId="{55CC13AB-AA7F-4C12-960F-8183F05090F9}" destId="{34583FF5-85F6-4BD4-9C4B-C3D40189C77C}" srcOrd="0" destOrd="0" presId="urn:microsoft.com/office/officeart/2005/8/layout/hierarchy4"/>
    <dgm:cxn modelId="{745A9C0B-13ED-4120-AE21-1084B88556DE}" type="presOf" srcId="{075F5AD5-7F13-4D67-9271-4F35E5A30E53}" destId="{3938BEEB-2920-4684-BE9A-2C0E5487E580}" srcOrd="0" destOrd="0" presId="urn:microsoft.com/office/officeart/2005/8/layout/hierarchy4"/>
    <dgm:cxn modelId="{5CEB5046-5CAA-4D03-BB35-7FF95D99E988}" type="presOf" srcId="{5554D078-FE10-4E2D-912B-65DCFE497CFE}" destId="{C06EA201-8DF9-4937-BAB9-0B82DBE244C8}" srcOrd="0" destOrd="0" presId="urn:microsoft.com/office/officeart/2005/8/layout/hierarchy4"/>
    <dgm:cxn modelId="{3D9DA0C0-DB34-47AE-B165-F57A76ADBB85}" type="presOf" srcId="{5B3DD354-DD2D-4CEE-BF79-541A68DB68C9}" destId="{56AC6E1E-2CC9-45DC-B121-BB9040D9BDC6}" srcOrd="0" destOrd="0" presId="urn:microsoft.com/office/officeart/2005/8/layout/hierarchy4"/>
    <dgm:cxn modelId="{CBBC2850-A3EF-4CEE-9D05-CB62C3C12AE4}" srcId="{5B3DD354-DD2D-4CEE-BF79-541A68DB68C9}" destId="{075F5AD5-7F13-4D67-9271-4F35E5A30E53}" srcOrd="0" destOrd="0" parTransId="{2B9455B2-EF94-46DA-81F2-99FFC28D695C}" sibTransId="{37307032-9949-4937-B9A6-D095EE333A62}"/>
    <dgm:cxn modelId="{846C797E-F634-4231-ADB8-E08D780760A8}" type="presOf" srcId="{F85C570E-804B-4D58-9F57-612DA43CBA41}" destId="{E124BD68-117C-4BE9-8F47-73063EB3B07F}" srcOrd="0" destOrd="0" presId="urn:microsoft.com/office/officeart/2005/8/layout/hierarchy4"/>
    <dgm:cxn modelId="{7A18523D-88BB-4CB5-B7CF-765C3AABB991}" srcId="{55CC13AB-AA7F-4C12-960F-8183F05090F9}" destId="{5B3DD354-DD2D-4CEE-BF79-541A68DB68C9}" srcOrd="0" destOrd="0" parTransId="{0BAF5DCB-E340-40E1-8F25-5F03DF08E646}" sibTransId="{983DF29C-4E8C-4805-8659-DB95F688A2E2}"/>
    <dgm:cxn modelId="{80D3C182-E56C-499F-84D4-627B023875AC}" srcId="{075F5AD5-7F13-4D67-9271-4F35E5A30E53}" destId="{5554D078-FE10-4E2D-912B-65DCFE497CFE}" srcOrd="0" destOrd="0" parTransId="{18D87327-D14F-44B2-9696-4562AAA5F914}" sibTransId="{379FF994-1EE5-4A83-9465-0A92262C77B6}"/>
    <dgm:cxn modelId="{425732C2-C917-4078-B263-EC7D06572B33}" srcId="{F85C570E-804B-4D58-9F57-612DA43CBA41}" destId="{ADBEF538-9FA6-4E18-A1AB-C0E69D168B66}" srcOrd="0" destOrd="0" parTransId="{14E45A6A-00F3-4F19-8F25-0E3493F9A24A}" sibTransId="{ACF4AD05-C908-4B02-9ED0-B2F86FCBA728}"/>
    <dgm:cxn modelId="{770B9843-AD52-43C1-B83A-FBDF9F119F5E}" type="presOf" srcId="{ADBEF538-9FA6-4E18-A1AB-C0E69D168B66}" destId="{49015E82-7FF1-48FA-9995-DEA4E0A9C5B6}" srcOrd="0" destOrd="0" presId="urn:microsoft.com/office/officeart/2005/8/layout/hierarchy4"/>
    <dgm:cxn modelId="{D9F1EFA0-6153-4A4B-A7CF-E59145B04BA3}" type="presParOf" srcId="{34583FF5-85F6-4BD4-9C4B-C3D40189C77C}" destId="{5444C6EF-1E5E-4339-9284-387C3726A243}" srcOrd="0" destOrd="0" presId="urn:microsoft.com/office/officeart/2005/8/layout/hierarchy4"/>
    <dgm:cxn modelId="{3645B737-4DBA-49C3-8F8E-9743A761D420}" type="presParOf" srcId="{5444C6EF-1E5E-4339-9284-387C3726A243}" destId="{56AC6E1E-2CC9-45DC-B121-BB9040D9BDC6}" srcOrd="0" destOrd="0" presId="urn:microsoft.com/office/officeart/2005/8/layout/hierarchy4"/>
    <dgm:cxn modelId="{B3DBE075-9C45-4404-BE52-8D825DF34E51}" type="presParOf" srcId="{5444C6EF-1E5E-4339-9284-387C3726A243}" destId="{C9FB0317-C463-4C03-B50E-4E66A725CD34}" srcOrd="1" destOrd="0" presId="urn:microsoft.com/office/officeart/2005/8/layout/hierarchy4"/>
    <dgm:cxn modelId="{1F8566D7-D629-49D6-A119-ADAEC956612F}" type="presParOf" srcId="{5444C6EF-1E5E-4339-9284-387C3726A243}" destId="{599E0D9A-BB4C-43C0-B530-D69EE925073D}" srcOrd="2" destOrd="0" presId="urn:microsoft.com/office/officeart/2005/8/layout/hierarchy4"/>
    <dgm:cxn modelId="{F41A7E02-4CE6-4D9C-AFB9-A76C0794FD9E}" type="presParOf" srcId="{599E0D9A-BB4C-43C0-B530-D69EE925073D}" destId="{E67CD98C-109A-45E5-91E3-F23A3020C796}" srcOrd="0" destOrd="0" presId="urn:microsoft.com/office/officeart/2005/8/layout/hierarchy4"/>
    <dgm:cxn modelId="{712AE7E7-233B-401A-BB52-4BAC9B7FC181}" type="presParOf" srcId="{E67CD98C-109A-45E5-91E3-F23A3020C796}" destId="{3938BEEB-2920-4684-BE9A-2C0E5487E580}" srcOrd="0" destOrd="0" presId="urn:microsoft.com/office/officeart/2005/8/layout/hierarchy4"/>
    <dgm:cxn modelId="{DF09E7C5-0439-442C-8513-B2FC57E4BACB}" type="presParOf" srcId="{E67CD98C-109A-45E5-91E3-F23A3020C796}" destId="{C03EFC6F-01E1-4A0E-A323-52A61EEDE6B2}" srcOrd="1" destOrd="0" presId="urn:microsoft.com/office/officeart/2005/8/layout/hierarchy4"/>
    <dgm:cxn modelId="{F353450B-3914-4C10-8B7F-E56E8D85C39E}" type="presParOf" srcId="{E67CD98C-109A-45E5-91E3-F23A3020C796}" destId="{4AF44485-8A23-4D79-A98C-322DCB2E2084}" srcOrd="2" destOrd="0" presId="urn:microsoft.com/office/officeart/2005/8/layout/hierarchy4"/>
    <dgm:cxn modelId="{5B42916A-46A5-4FA2-9A09-A4DE82BCD4AC}" type="presParOf" srcId="{4AF44485-8A23-4D79-A98C-322DCB2E2084}" destId="{3532F271-A8B2-4319-B124-CA676ACC4BE3}" srcOrd="0" destOrd="0" presId="urn:microsoft.com/office/officeart/2005/8/layout/hierarchy4"/>
    <dgm:cxn modelId="{7706725C-E3D8-49EC-B9FD-DBA2E25C3E14}" type="presParOf" srcId="{3532F271-A8B2-4319-B124-CA676ACC4BE3}" destId="{C06EA201-8DF9-4937-BAB9-0B82DBE244C8}" srcOrd="0" destOrd="0" presId="urn:microsoft.com/office/officeart/2005/8/layout/hierarchy4"/>
    <dgm:cxn modelId="{2978A401-D947-412E-B0D8-001712FE446D}" type="presParOf" srcId="{3532F271-A8B2-4319-B124-CA676ACC4BE3}" destId="{E2EC54B9-F098-49CF-9BB1-E8532C0FC49C}" srcOrd="1" destOrd="0" presId="urn:microsoft.com/office/officeart/2005/8/layout/hierarchy4"/>
    <dgm:cxn modelId="{A4D975FD-F8B8-4227-9D7C-81069C7888D7}" type="presParOf" srcId="{599E0D9A-BB4C-43C0-B530-D69EE925073D}" destId="{66BB93C0-9EB3-41DE-A8DF-BCD6A585A695}" srcOrd="1" destOrd="0" presId="urn:microsoft.com/office/officeart/2005/8/layout/hierarchy4"/>
    <dgm:cxn modelId="{02324DB0-EEA8-4438-9987-DD83CBFD078B}" type="presParOf" srcId="{599E0D9A-BB4C-43C0-B530-D69EE925073D}" destId="{BFA985B8-6A77-4DF4-ABE9-66A115718ED3}" srcOrd="2" destOrd="0" presId="urn:microsoft.com/office/officeart/2005/8/layout/hierarchy4"/>
    <dgm:cxn modelId="{089E1C26-526D-470D-8894-BD08761D38EE}" type="presParOf" srcId="{BFA985B8-6A77-4DF4-ABE9-66A115718ED3}" destId="{E124BD68-117C-4BE9-8F47-73063EB3B07F}" srcOrd="0" destOrd="0" presId="urn:microsoft.com/office/officeart/2005/8/layout/hierarchy4"/>
    <dgm:cxn modelId="{5A662F3D-831C-40FD-81EE-032025620E75}" type="presParOf" srcId="{BFA985B8-6A77-4DF4-ABE9-66A115718ED3}" destId="{342D389B-17F7-425A-9E61-44C776E42BF6}" srcOrd="1" destOrd="0" presId="urn:microsoft.com/office/officeart/2005/8/layout/hierarchy4"/>
    <dgm:cxn modelId="{B9AB0451-5167-4656-9E05-77401AA46B9E}" type="presParOf" srcId="{BFA985B8-6A77-4DF4-ABE9-66A115718ED3}" destId="{D2C3C1E6-251B-4578-873E-E48F4C99A3C7}" srcOrd="2" destOrd="0" presId="urn:microsoft.com/office/officeart/2005/8/layout/hierarchy4"/>
    <dgm:cxn modelId="{EC4C2967-EE8E-4719-B31B-210B50515DB5}" type="presParOf" srcId="{D2C3C1E6-251B-4578-873E-E48F4C99A3C7}" destId="{AC9029DD-E8BD-4B14-A2E2-C81F7662EC44}" srcOrd="0" destOrd="0" presId="urn:microsoft.com/office/officeart/2005/8/layout/hierarchy4"/>
    <dgm:cxn modelId="{E0E677B6-892F-4403-AAC2-5A2EE8AE32CB}" type="presParOf" srcId="{AC9029DD-E8BD-4B14-A2E2-C81F7662EC44}" destId="{49015E82-7FF1-48FA-9995-DEA4E0A9C5B6}" srcOrd="0" destOrd="0" presId="urn:microsoft.com/office/officeart/2005/8/layout/hierarchy4"/>
    <dgm:cxn modelId="{EB595BDB-8F38-44D0-9F00-82A373A0E6FA}" type="presParOf" srcId="{AC9029DD-E8BD-4B14-A2E2-C81F7662EC44}" destId="{3C0768C1-2C0D-4142-A8D5-30BBFD0A5884}" srcOrd="1" destOrd="0" presId="urn:microsoft.com/office/officeart/2005/8/layout/hierarchy4"/>
  </dgm:cxnLst>
  <dgm:bg/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7AF4C12-BB54-40C1-BE12-5A276A08D779}" type="doc">
      <dgm:prSet loTypeId="urn:microsoft.com/office/officeart/2005/8/layout/orgChart1" loCatId="hierarchy" qsTypeId="urn:microsoft.com/office/officeart/2005/8/quickstyle/simple1" qsCatId="simple" csTypeId="urn:microsoft.com/office/officeart/2005/8/colors/accent5_1" csCatId="accent5" phldr="1"/>
      <dgm:spPr/>
      <dgm:t>
        <a:bodyPr/>
        <a:lstStyle/>
        <a:p>
          <a:endParaRPr lang="ru-RU"/>
        </a:p>
      </dgm:t>
    </dgm:pt>
    <dgm:pt modelId="{3B2F7B00-82E9-40E3-AD6B-DFC1D6FCC2EB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ct val="35000"/>
            </a:spcAft>
          </a:pPr>
          <a:r>
            <a:rPr kumimoji="0" lang="ru-RU" sz="17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ea typeface="Calibri" pitchFamily="34" charset="0"/>
              <a:cs typeface="Times New Roman" pitchFamily="18" charset="0"/>
            </a:rPr>
            <a:t>ЦЕЛЬ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kumimoji="0" lang="ru-RU" sz="17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ea typeface="Calibri" pitchFamily="34" charset="0"/>
              <a:cs typeface="Times New Roman" pitchFamily="18" charset="0"/>
            </a:rPr>
            <a:t> </a:t>
          </a:r>
          <a:r>
            <a:rPr kumimoji="0" lang="ru-RU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ea typeface="Calibri" pitchFamily="34" charset="0"/>
              <a:cs typeface="Times New Roman" pitchFamily="18" charset="0"/>
            </a:rPr>
            <a:t>Способствовать </a:t>
          </a:r>
          <a:r>
            <a:rPr lang="ru-RU" sz="1800" b="1" dirty="0" smtClean="0">
              <a:solidFill>
                <a:schemeClr val="tx1"/>
              </a:solidFill>
              <a:latin typeface="+mn-lt"/>
              <a:ea typeface="+mn-ea"/>
              <a:cs typeface="+mn-cs"/>
            </a:rPr>
            <a:t>формированию у детей интереса, любви  и 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800" b="1" dirty="0" smtClean="0">
              <a:solidFill>
                <a:schemeClr val="tx1"/>
              </a:solidFill>
              <a:latin typeface="+mn-lt"/>
              <a:ea typeface="+mn-ea"/>
              <a:cs typeface="+mn-cs"/>
            </a:rPr>
            <a:t> историко-краеведческих представлений  о малой родине – г. Балахне 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800" b="1" dirty="0" smtClean="0">
              <a:solidFill>
                <a:schemeClr val="tx1"/>
              </a:solidFill>
              <a:latin typeface="+mn-lt"/>
              <a:ea typeface="+mn-ea"/>
              <a:cs typeface="+mn-cs"/>
            </a:rPr>
            <a:t>и элементарных </a:t>
          </a:r>
          <a:r>
            <a:rPr lang="ru-RU" sz="1800" b="1" dirty="0" err="1" smtClean="0">
              <a:solidFill>
                <a:schemeClr val="tx1"/>
              </a:solidFill>
              <a:latin typeface="+mn-lt"/>
              <a:ea typeface="+mn-ea"/>
              <a:cs typeface="+mn-cs"/>
            </a:rPr>
            <a:t>естественно-научных</a:t>
          </a:r>
          <a:r>
            <a:rPr lang="ru-RU" sz="1800" b="1" dirty="0" smtClean="0">
              <a:solidFill>
                <a:schemeClr val="tx1"/>
              </a:solidFill>
              <a:latin typeface="+mn-lt"/>
              <a:ea typeface="+mn-ea"/>
              <a:cs typeface="+mn-cs"/>
            </a:rPr>
            <a:t> представлений о соли</a:t>
          </a:r>
          <a:endParaRPr lang="ru-RU" sz="1800" dirty="0"/>
        </a:p>
      </dgm:t>
    </dgm:pt>
    <dgm:pt modelId="{731794CA-AA7E-4DFB-933D-1D65D6E4E578}" type="parTrans" cxnId="{8F2FEAF2-7427-4DFB-B33E-F9E60018169F}">
      <dgm:prSet/>
      <dgm:spPr/>
      <dgm:t>
        <a:bodyPr/>
        <a:lstStyle/>
        <a:p>
          <a:endParaRPr lang="ru-RU"/>
        </a:p>
      </dgm:t>
    </dgm:pt>
    <dgm:pt modelId="{05632C02-7DB2-42EE-BE43-C75C03CE203C}" type="sibTrans" cxnId="{8F2FEAF2-7427-4DFB-B33E-F9E60018169F}">
      <dgm:prSet/>
      <dgm:spPr/>
      <dgm:t>
        <a:bodyPr/>
        <a:lstStyle/>
        <a:p>
          <a:endParaRPr lang="ru-RU"/>
        </a:p>
      </dgm:t>
    </dgm:pt>
    <dgm:pt modelId="{1F2D3A6A-768D-4243-AE00-B039E7EEDB58}">
      <dgm:prSet phldrT="[Текст]" custT="1"/>
      <dgm:spPr/>
      <dgm:t>
        <a:bodyPr/>
        <a:lstStyle/>
        <a:p>
          <a:pPr algn="ctr"/>
          <a:endParaRPr lang="ru-RU" sz="1800" b="0" dirty="0" smtClean="0">
            <a:solidFill>
              <a:schemeClr val="tx1"/>
            </a:solidFill>
            <a:latin typeface="+mn-lt"/>
            <a:ea typeface="+mn-ea"/>
            <a:cs typeface="+mn-cs"/>
          </a:endParaRPr>
        </a:p>
        <a:p>
          <a:pPr algn="ctr"/>
          <a:r>
            <a:rPr lang="ru-RU" sz="1600" b="1" dirty="0" smtClean="0">
              <a:solidFill>
                <a:schemeClr val="tx1"/>
              </a:solidFill>
              <a:latin typeface="+mn-lt"/>
              <a:ea typeface="+mn-ea"/>
              <a:cs typeface="+mn-cs"/>
            </a:rPr>
            <a:t>ОБРАЗОВАТЕЛЬНЫЕ </a:t>
          </a:r>
        </a:p>
        <a:p>
          <a:pPr algn="ctr"/>
          <a:r>
            <a:rPr lang="ru-RU" sz="1600" b="1" dirty="0" smtClean="0">
              <a:solidFill>
                <a:schemeClr val="tx1"/>
              </a:solidFill>
              <a:latin typeface="+mn-lt"/>
              <a:ea typeface="+mn-ea"/>
              <a:cs typeface="+mn-cs"/>
            </a:rPr>
            <a:t>ЗАДАЧИ</a:t>
          </a:r>
        </a:p>
        <a:p>
          <a:pPr algn="l"/>
          <a:r>
            <a:rPr lang="ru-RU" sz="1800" b="0" dirty="0" smtClean="0">
              <a:solidFill>
                <a:schemeClr val="tx1"/>
              </a:solidFill>
              <a:latin typeface="+mn-lt"/>
              <a:ea typeface="+mn-ea"/>
              <a:cs typeface="+mn-cs"/>
            </a:rPr>
            <a:t>Сод</a:t>
          </a:r>
          <a:r>
            <a:rPr lang="ru-RU" sz="1800" dirty="0" smtClean="0">
              <a:solidFill>
                <a:schemeClr val="tx1"/>
              </a:solidFill>
              <a:latin typeface="+mn-lt"/>
              <a:ea typeface="+mn-ea"/>
              <a:cs typeface="+mn-cs"/>
            </a:rPr>
            <a:t>ействовать:</a:t>
          </a:r>
        </a:p>
        <a:p>
          <a:pPr algn="l"/>
          <a:r>
            <a:rPr lang="ru-RU" sz="1800" dirty="0" smtClean="0">
              <a:solidFill>
                <a:schemeClr val="tx1"/>
              </a:solidFill>
              <a:latin typeface="+mn-lt"/>
              <a:ea typeface="+mn-ea"/>
              <a:cs typeface="+mn-cs"/>
            </a:rPr>
            <a:t> - формированию представлений детей об истории возникновения г. Балахны, связанной с соляным промыслом;</a:t>
          </a:r>
        </a:p>
        <a:p>
          <a:pPr algn="l"/>
          <a:r>
            <a:rPr lang="ru-RU" sz="1800" dirty="0" smtClean="0">
              <a:solidFill>
                <a:schemeClr val="tx1"/>
              </a:solidFill>
              <a:latin typeface="+mn-lt"/>
              <a:ea typeface="+mn-ea"/>
              <a:cs typeface="+mn-cs"/>
            </a:rPr>
            <a:t> - обогащению представлений детей о свойствах соли (вкус, цвет, запах, форма, способность растворяться, хрустеть, окрашиваться)</a:t>
          </a:r>
        </a:p>
        <a:p>
          <a:pPr algn="l"/>
          <a:endParaRPr lang="ru-RU" sz="1800" dirty="0" smtClean="0">
            <a:solidFill>
              <a:schemeClr val="tx1"/>
            </a:solidFill>
            <a:latin typeface="+mn-lt"/>
            <a:ea typeface="+mn-ea"/>
            <a:cs typeface="+mn-cs"/>
          </a:endParaRPr>
        </a:p>
        <a:p>
          <a:pPr algn="l"/>
          <a:endParaRPr lang="ru-RU" sz="1800" dirty="0"/>
        </a:p>
      </dgm:t>
    </dgm:pt>
    <dgm:pt modelId="{302CE69A-8FAD-4A5E-ABED-8D117805F6AC}" type="parTrans" cxnId="{463E51C7-E9B6-45D4-A112-4ADE952573F8}">
      <dgm:prSet/>
      <dgm:spPr/>
      <dgm:t>
        <a:bodyPr/>
        <a:lstStyle/>
        <a:p>
          <a:endParaRPr lang="ru-RU"/>
        </a:p>
      </dgm:t>
    </dgm:pt>
    <dgm:pt modelId="{FFACD8CF-7597-4880-853D-C6C16F1940FD}" type="sibTrans" cxnId="{463E51C7-E9B6-45D4-A112-4ADE952573F8}">
      <dgm:prSet/>
      <dgm:spPr/>
      <dgm:t>
        <a:bodyPr/>
        <a:lstStyle/>
        <a:p>
          <a:endParaRPr lang="ru-RU"/>
        </a:p>
      </dgm:t>
    </dgm:pt>
    <dgm:pt modelId="{CBB9EE35-285D-484F-94A6-7160AA52227F}">
      <dgm:prSet phldrT="[Текст]" custT="1"/>
      <dgm:spPr/>
      <dgm:t>
        <a:bodyPr/>
        <a:lstStyle/>
        <a:p>
          <a:endParaRPr lang="ru-RU" sz="1600" b="1" dirty="0" smtClean="0"/>
        </a:p>
        <a:p>
          <a:endParaRPr lang="ru-RU" sz="1600" b="1" dirty="0" smtClean="0"/>
        </a:p>
        <a:p>
          <a:r>
            <a:rPr lang="ru-RU" sz="1600" b="1" dirty="0" smtClean="0"/>
            <a:t>РАЗВИВАЮЩИЕ </a:t>
          </a:r>
        </a:p>
        <a:p>
          <a:r>
            <a:rPr lang="ru-RU" sz="1600" b="1" dirty="0" smtClean="0"/>
            <a:t>ЗАДАЧИ</a:t>
          </a:r>
        </a:p>
        <a:p>
          <a:endParaRPr lang="ru-RU" sz="1600" b="1" dirty="0" smtClean="0"/>
        </a:p>
        <a:p>
          <a:endParaRPr lang="ru-RU" sz="1600" b="1" dirty="0" smtClean="0"/>
        </a:p>
        <a:p>
          <a:endParaRPr lang="ru-RU" sz="1600" b="1" dirty="0" smtClean="0"/>
        </a:p>
        <a:p>
          <a:endParaRPr lang="ru-RU" sz="1600" b="1" dirty="0" smtClean="0"/>
        </a:p>
        <a:p>
          <a:endParaRPr lang="ru-RU" sz="1600" b="1" dirty="0" smtClean="0"/>
        </a:p>
        <a:p>
          <a:endParaRPr lang="ru-RU" sz="1600" b="1" dirty="0" smtClean="0"/>
        </a:p>
        <a:p>
          <a:endParaRPr lang="ru-RU" sz="1600" b="1" dirty="0" smtClean="0"/>
        </a:p>
        <a:p>
          <a:endParaRPr lang="ru-RU" sz="1600" b="1" dirty="0" smtClean="0"/>
        </a:p>
        <a:p>
          <a:endParaRPr lang="ru-RU" sz="1600" b="1" dirty="0" smtClean="0"/>
        </a:p>
        <a:p>
          <a:endParaRPr lang="ru-RU" sz="1600" b="1" dirty="0" smtClean="0"/>
        </a:p>
        <a:p>
          <a:endParaRPr lang="ru-RU" sz="1600" b="1" dirty="0" smtClean="0"/>
        </a:p>
        <a:p>
          <a:endParaRPr lang="ru-RU" sz="1600" b="1" dirty="0" smtClean="0"/>
        </a:p>
        <a:p>
          <a:endParaRPr lang="ru-RU" sz="1600" b="1" dirty="0" smtClean="0"/>
        </a:p>
        <a:p>
          <a:endParaRPr lang="ru-RU" sz="1600" b="1" dirty="0" smtClean="0"/>
        </a:p>
        <a:p>
          <a:endParaRPr lang="ru-RU" sz="1600" b="1" dirty="0"/>
        </a:p>
      </dgm:t>
    </dgm:pt>
    <dgm:pt modelId="{212BFB69-73A6-4294-911D-CB822E188F9D}" type="parTrans" cxnId="{3C22F924-CD45-474A-98FD-93EC48E67BF2}">
      <dgm:prSet/>
      <dgm:spPr/>
      <dgm:t>
        <a:bodyPr/>
        <a:lstStyle/>
        <a:p>
          <a:endParaRPr lang="ru-RU"/>
        </a:p>
      </dgm:t>
    </dgm:pt>
    <dgm:pt modelId="{15925B58-7DB7-45F7-A031-6E946936FAAE}" type="sibTrans" cxnId="{3C22F924-CD45-474A-98FD-93EC48E67BF2}">
      <dgm:prSet/>
      <dgm:spPr/>
      <dgm:t>
        <a:bodyPr/>
        <a:lstStyle/>
        <a:p>
          <a:endParaRPr lang="ru-RU"/>
        </a:p>
      </dgm:t>
    </dgm:pt>
    <dgm:pt modelId="{3D81BB2D-2A75-4D51-BECE-AE8145475A05}">
      <dgm:prSet phldrT="[Текст]" custT="1"/>
      <dgm:spPr/>
      <dgm:t>
        <a:bodyPr/>
        <a:lstStyle/>
        <a:p>
          <a:r>
            <a:rPr lang="ru-RU" sz="1600" b="1" dirty="0" smtClean="0"/>
            <a:t>ВОСПИТАТЕЛЬНЫЕ ЗАДАЧИ</a:t>
          </a:r>
        </a:p>
        <a:p>
          <a:endParaRPr lang="ru-RU" sz="1600" b="1" dirty="0" smtClean="0"/>
        </a:p>
        <a:p>
          <a:endParaRPr lang="ru-RU" sz="1600" b="1" dirty="0" smtClean="0"/>
        </a:p>
        <a:p>
          <a:endParaRPr lang="ru-RU" sz="1600" b="1" dirty="0" smtClean="0"/>
        </a:p>
        <a:p>
          <a:endParaRPr lang="ru-RU" sz="1600" b="1" dirty="0" smtClean="0"/>
        </a:p>
        <a:p>
          <a:endParaRPr lang="ru-RU" sz="1600" b="1" dirty="0" smtClean="0"/>
        </a:p>
        <a:p>
          <a:endParaRPr lang="ru-RU" sz="1600" b="1" dirty="0" smtClean="0"/>
        </a:p>
        <a:p>
          <a:endParaRPr lang="ru-RU" sz="1600" b="1" dirty="0" smtClean="0"/>
        </a:p>
        <a:p>
          <a:endParaRPr lang="ru-RU" sz="1600" b="1" dirty="0" smtClean="0"/>
        </a:p>
        <a:p>
          <a:endParaRPr lang="ru-RU" sz="1600" b="1" dirty="0" smtClean="0"/>
        </a:p>
        <a:p>
          <a:endParaRPr lang="ru-RU" sz="1600" b="1" dirty="0" smtClean="0"/>
        </a:p>
        <a:p>
          <a:endParaRPr lang="ru-RU" sz="1600" b="1" dirty="0" smtClean="0"/>
        </a:p>
        <a:p>
          <a:endParaRPr lang="ru-RU" sz="1600" b="1" dirty="0" smtClean="0"/>
        </a:p>
        <a:p>
          <a:endParaRPr lang="ru-RU" sz="1600" b="1" dirty="0" smtClean="0"/>
        </a:p>
      </dgm:t>
    </dgm:pt>
    <dgm:pt modelId="{BAB44AF1-3898-4EFD-84F9-0BE71A9901D3}" type="parTrans" cxnId="{97239F0D-A453-4462-AA77-4CBDB04FAEA3}">
      <dgm:prSet/>
      <dgm:spPr/>
      <dgm:t>
        <a:bodyPr/>
        <a:lstStyle/>
        <a:p>
          <a:endParaRPr lang="ru-RU"/>
        </a:p>
      </dgm:t>
    </dgm:pt>
    <dgm:pt modelId="{BF8638DF-6DD7-4C79-B51D-577AD08FFEB7}" type="sibTrans" cxnId="{97239F0D-A453-4462-AA77-4CBDB04FAEA3}">
      <dgm:prSet/>
      <dgm:spPr/>
      <dgm:t>
        <a:bodyPr/>
        <a:lstStyle/>
        <a:p>
          <a:endParaRPr lang="ru-RU"/>
        </a:p>
      </dgm:t>
    </dgm:pt>
    <dgm:pt modelId="{17256C9D-A6B7-4E45-A380-8E75100E4996}" type="pres">
      <dgm:prSet presAssocID="{47AF4C12-BB54-40C1-BE12-5A276A08D779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6440BBD1-1546-4272-8DEB-739F63513B0B}" type="pres">
      <dgm:prSet presAssocID="{3B2F7B00-82E9-40E3-AD6B-DFC1D6FCC2EB}" presName="hierRoot1" presStyleCnt="0">
        <dgm:presLayoutVars>
          <dgm:hierBranch val="init"/>
        </dgm:presLayoutVars>
      </dgm:prSet>
      <dgm:spPr/>
    </dgm:pt>
    <dgm:pt modelId="{C86CA3B5-3274-4257-AD3A-069F2410A3BD}" type="pres">
      <dgm:prSet presAssocID="{3B2F7B00-82E9-40E3-AD6B-DFC1D6FCC2EB}" presName="rootComposite1" presStyleCnt="0"/>
      <dgm:spPr/>
    </dgm:pt>
    <dgm:pt modelId="{AE2D4062-35EE-4C18-83BD-234D23851EEA}" type="pres">
      <dgm:prSet presAssocID="{3B2F7B00-82E9-40E3-AD6B-DFC1D6FCC2EB}" presName="rootText1" presStyleLbl="node0" presStyleIdx="0" presStyleCnt="1" custScaleX="362677" custLinFactNeighborX="2437" custLinFactNeighborY="-7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67212D7-78E2-4D9F-9379-BF5844AB4DF3}" type="pres">
      <dgm:prSet presAssocID="{3B2F7B00-82E9-40E3-AD6B-DFC1D6FCC2EB}" presName="rootConnector1" presStyleLbl="node1" presStyleIdx="0" presStyleCnt="0"/>
      <dgm:spPr/>
      <dgm:t>
        <a:bodyPr/>
        <a:lstStyle/>
        <a:p>
          <a:endParaRPr lang="ru-RU"/>
        </a:p>
      </dgm:t>
    </dgm:pt>
    <dgm:pt modelId="{19FB2764-3C02-4648-9DE1-A592D4308431}" type="pres">
      <dgm:prSet presAssocID="{3B2F7B00-82E9-40E3-AD6B-DFC1D6FCC2EB}" presName="hierChild2" presStyleCnt="0"/>
      <dgm:spPr/>
    </dgm:pt>
    <dgm:pt modelId="{87793EB1-F858-4192-BD3E-5F52B753A10E}" type="pres">
      <dgm:prSet presAssocID="{302CE69A-8FAD-4A5E-ABED-8D117805F6AC}" presName="Name37" presStyleLbl="parChTrans1D2" presStyleIdx="0" presStyleCnt="3"/>
      <dgm:spPr/>
      <dgm:t>
        <a:bodyPr/>
        <a:lstStyle/>
        <a:p>
          <a:endParaRPr lang="ru-RU"/>
        </a:p>
      </dgm:t>
    </dgm:pt>
    <dgm:pt modelId="{1B8DC039-0C9C-4630-871C-CD63E8D9314A}" type="pres">
      <dgm:prSet presAssocID="{1F2D3A6A-768D-4243-AE00-B039E7EEDB58}" presName="hierRoot2" presStyleCnt="0">
        <dgm:presLayoutVars>
          <dgm:hierBranch val="init"/>
        </dgm:presLayoutVars>
      </dgm:prSet>
      <dgm:spPr/>
    </dgm:pt>
    <dgm:pt modelId="{64C4EAC3-E152-49FA-AFDF-5FAA40C890B5}" type="pres">
      <dgm:prSet presAssocID="{1F2D3A6A-768D-4243-AE00-B039E7EEDB58}" presName="rootComposite" presStyleCnt="0"/>
      <dgm:spPr/>
    </dgm:pt>
    <dgm:pt modelId="{F9D4578D-667B-4060-A3B5-EF3423A18439}" type="pres">
      <dgm:prSet presAssocID="{1F2D3A6A-768D-4243-AE00-B039E7EEDB58}" presName="rootText" presStyleLbl="node2" presStyleIdx="0" presStyleCnt="3" custScaleX="108321" custScaleY="39247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8C8C162-88C4-4C40-8ABB-58C633FDB874}" type="pres">
      <dgm:prSet presAssocID="{1F2D3A6A-768D-4243-AE00-B039E7EEDB58}" presName="rootConnector" presStyleLbl="node2" presStyleIdx="0" presStyleCnt="3"/>
      <dgm:spPr/>
      <dgm:t>
        <a:bodyPr/>
        <a:lstStyle/>
        <a:p>
          <a:endParaRPr lang="ru-RU"/>
        </a:p>
      </dgm:t>
    </dgm:pt>
    <dgm:pt modelId="{C03E2A1E-8315-4EBA-AACF-53D0EF414B34}" type="pres">
      <dgm:prSet presAssocID="{1F2D3A6A-768D-4243-AE00-B039E7EEDB58}" presName="hierChild4" presStyleCnt="0"/>
      <dgm:spPr/>
    </dgm:pt>
    <dgm:pt modelId="{8EFC82F6-4757-4797-BFBE-2E66A0B0FA72}" type="pres">
      <dgm:prSet presAssocID="{1F2D3A6A-768D-4243-AE00-B039E7EEDB58}" presName="hierChild5" presStyleCnt="0"/>
      <dgm:spPr/>
    </dgm:pt>
    <dgm:pt modelId="{91E6B74E-2F9A-4256-8D6E-E823A7334F59}" type="pres">
      <dgm:prSet presAssocID="{212BFB69-73A6-4294-911D-CB822E188F9D}" presName="Name37" presStyleLbl="parChTrans1D2" presStyleIdx="1" presStyleCnt="3"/>
      <dgm:spPr/>
      <dgm:t>
        <a:bodyPr/>
        <a:lstStyle/>
        <a:p>
          <a:endParaRPr lang="ru-RU"/>
        </a:p>
      </dgm:t>
    </dgm:pt>
    <dgm:pt modelId="{0486E931-9F35-4A1F-882E-D9D3427AB719}" type="pres">
      <dgm:prSet presAssocID="{CBB9EE35-285D-484F-94A6-7160AA52227F}" presName="hierRoot2" presStyleCnt="0">
        <dgm:presLayoutVars>
          <dgm:hierBranch val="init"/>
        </dgm:presLayoutVars>
      </dgm:prSet>
      <dgm:spPr/>
    </dgm:pt>
    <dgm:pt modelId="{FB2232FB-DBAD-41C6-993F-4D70B552F8DE}" type="pres">
      <dgm:prSet presAssocID="{CBB9EE35-285D-484F-94A6-7160AA52227F}" presName="rootComposite" presStyleCnt="0"/>
      <dgm:spPr/>
    </dgm:pt>
    <dgm:pt modelId="{51EB8F58-4FF0-4AF9-8070-26A98D5B3F9F}" type="pres">
      <dgm:prSet presAssocID="{CBB9EE35-285D-484F-94A6-7160AA52227F}" presName="rootText" presStyleLbl="node2" presStyleIdx="1" presStyleCnt="3" custScaleY="392476" custLinFactNeighborX="2153" custLinFactNeighborY="297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6D2F9A8-6DB3-4A52-A975-744290B92D07}" type="pres">
      <dgm:prSet presAssocID="{CBB9EE35-285D-484F-94A6-7160AA52227F}" presName="rootConnector" presStyleLbl="node2" presStyleIdx="1" presStyleCnt="3"/>
      <dgm:spPr/>
      <dgm:t>
        <a:bodyPr/>
        <a:lstStyle/>
        <a:p>
          <a:endParaRPr lang="ru-RU"/>
        </a:p>
      </dgm:t>
    </dgm:pt>
    <dgm:pt modelId="{FAD8037F-363F-4232-9E97-64DC1A7C2121}" type="pres">
      <dgm:prSet presAssocID="{CBB9EE35-285D-484F-94A6-7160AA52227F}" presName="hierChild4" presStyleCnt="0"/>
      <dgm:spPr/>
    </dgm:pt>
    <dgm:pt modelId="{395EA617-6FDC-4D06-BE8E-CD4FCA07E7C9}" type="pres">
      <dgm:prSet presAssocID="{CBB9EE35-285D-484F-94A6-7160AA52227F}" presName="hierChild5" presStyleCnt="0"/>
      <dgm:spPr/>
    </dgm:pt>
    <dgm:pt modelId="{F3247001-5D99-49FB-AB3C-9E8A7BAEA6F0}" type="pres">
      <dgm:prSet presAssocID="{BAB44AF1-3898-4EFD-84F9-0BE71A9901D3}" presName="Name37" presStyleLbl="parChTrans1D2" presStyleIdx="2" presStyleCnt="3"/>
      <dgm:spPr/>
      <dgm:t>
        <a:bodyPr/>
        <a:lstStyle/>
        <a:p>
          <a:endParaRPr lang="ru-RU"/>
        </a:p>
      </dgm:t>
    </dgm:pt>
    <dgm:pt modelId="{9000BB50-C1ED-452D-852B-27422EF4CC42}" type="pres">
      <dgm:prSet presAssocID="{3D81BB2D-2A75-4D51-BECE-AE8145475A05}" presName="hierRoot2" presStyleCnt="0">
        <dgm:presLayoutVars>
          <dgm:hierBranch val="init"/>
        </dgm:presLayoutVars>
      </dgm:prSet>
      <dgm:spPr/>
    </dgm:pt>
    <dgm:pt modelId="{31D96B5A-7E05-45EA-8281-2A69073A3CCC}" type="pres">
      <dgm:prSet presAssocID="{3D81BB2D-2A75-4D51-BECE-AE8145475A05}" presName="rootComposite" presStyleCnt="0"/>
      <dgm:spPr/>
    </dgm:pt>
    <dgm:pt modelId="{C9CE2DD1-F6C6-4891-A228-B13DBCB84AB0}" type="pres">
      <dgm:prSet presAssocID="{3D81BB2D-2A75-4D51-BECE-AE8145475A05}" presName="rootText" presStyleLbl="node2" presStyleIdx="2" presStyleCnt="3" custScaleY="38820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180FD26-587C-4DBB-A206-20F736ACB860}" type="pres">
      <dgm:prSet presAssocID="{3D81BB2D-2A75-4D51-BECE-AE8145475A05}" presName="rootConnector" presStyleLbl="node2" presStyleIdx="2" presStyleCnt="3"/>
      <dgm:spPr/>
      <dgm:t>
        <a:bodyPr/>
        <a:lstStyle/>
        <a:p>
          <a:endParaRPr lang="ru-RU"/>
        </a:p>
      </dgm:t>
    </dgm:pt>
    <dgm:pt modelId="{C68280A5-36C3-46F3-B4E8-BCDA512DDF8C}" type="pres">
      <dgm:prSet presAssocID="{3D81BB2D-2A75-4D51-BECE-AE8145475A05}" presName="hierChild4" presStyleCnt="0"/>
      <dgm:spPr/>
    </dgm:pt>
    <dgm:pt modelId="{56C791D5-E3F6-4ED2-8936-E5FC50CA36E0}" type="pres">
      <dgm:prSet presAssocID="{3D81BB2D-2A75-4D51-BECE-AE8145475A05}" presName="hierChild5" presStyleCnt="0"/>
      <dgm:spPr/>
    </dgm:pt>
    <dgm:pt modelId="{FB30246A-9518-4705-AB49-5153C61F3DB2}" type="pres">
      <dgm:prSet presAssocID="{3B2F7B00-82E9-40E3-AD6B-DFC1D6FCC2EB}" presName="hierChild3" presStyleCnt="0"/>
      <dgm:spPr/>
    </dgm:pt>
  </dgm:ptLst>
  <dgm:cxnLst>
    <dgm:cxn modelId="{DC65F488-04E2-4E59-BD21-27BB67112198}" type="presOf" srcId="{47AF4C12-BB54-40C1-BE12-5A276A08D779}" destId="{17256C9D-A6B7-4E45-A380-8E75100E4996}" srcOrd="0" destOrd="0" presId="urn:microsoft.com/office/officeart/2005/8/layout/orgChart1"/>
    <dgm:cxn modelId="{ABA46307-FAB8-445C-B263-9762F5D560AA}" type="presOf" srcId="{3B2F7B00-82E9-40E3-AD6B-DFC1D6FCC2EB}" destId="{467212D7-78E2-4D9F-9379-BF5844AB4DF3}" srcOrd="1" destOrd="0" presId="urn:microsoft.com/office/officeart/2005/8/layout/orgChart1"/>
    <dgm:cxn modelId="{05A43F20-D059-4DD6-9D74-038E7057322E}" type="presOf" srcId="{3B2F7B00-82E9-40E3-AD6B-DFC1D6FCC2EB}" destId="{AE2D4062-35EE-4C18-83BD-234D23851EEA}" srcOrd="0" destOrd="0" presId="urn:microsoft.com/office/officeart/2005/8/layout/orgChart1"/>
    <dgm:cxn modelId="{98092C2E-8D3D-4759-9E1D-90579FD4C0D7}" type="presOf" srcId="{3D81BB2D-2A75-4D51-BECE-AE8145475A05}" destId="{C9CE2DD1-F6C6-4891-A228-B13DBCB84AB0}" srcOrd="0" destOrd="0" presId="urn:microsoft.com/office/officeart/2005/8/layout/orgChart1"/>
    <dgm:cxn modelId="{463E51C7-E9B6-45D4-A112-4ADE952573F8}" srcId="{3B2F7B00-82E9-40E3-AD6B-DFC1D6FCC2EB}" destId="{1F2D3A6A-768D-4243-AE00-B039E7EEDB58}" srcOrd="0" destOrd="0" parTransId="{302CE69A-8FAD-4A5E-ABED-8D117805F6AC}" sibTransId="{FFACD8CF-7597-4880-853D-C6C16F1940FD}"/>
    <dgm:cxn modelId="{8EE3BB8F-C183-4D3A-913A-01167391CBFA}" type="presOf" srcId="{CBB9EE35-285D-484F-94A6-7160AA52227F}" destId="{96D2F9A8-6DB3-4A52-A975-744290B92D07}" srcOrd="1" destOrd="0" presId="urn:microsoft.com/office/officeart/2005/8/layout/orgChart1"/>
    <dgm:cxn modelId="{52D83499-5402-4AB9-ACF2-EF67B29CBEE0}" type="presOf" srcId="{212BFB69-73A6-4294-911D-CB822E188F9D}" destId="{91E6B74E-2F9A-4256-8D6E-E823A7334F59}" srcOrd="0" destOrd="0" presId="urn:microsoft.com/office/officeart/2005/8/layout/orgChart1"/>
    <dgm:cxn modelId="{97239F0D-A453-4462-AA77-4CBDB04FAEA3}" srcId="{3B2F7B00-82E9-40E3-AD6B-DFC1D6FCC2EB}" destId="{3D81BB2D-2A75-4D51-BECE-AE8145475A05}" srcOrd="2" destOrd="0" parTransId="{BAB44AF1-3898-4EFD-84F9-0BE71A9901D3}" sibTransId="{BF8638DF-6DD7-4C79-B51D-577AD08FFEB7}"/>
    <dgm:cxn modelId="{8F2FEAF2-7427-4DFB-B33E-F9E60018169F}" srcId="{47AF4C12-BB54-40C1-BE12-5A276A08D779}" destId="{3B2F7B00-82E9-40E3-AD6B-DFC1D6FCC2EB}" srcOrd="0" destOrd="0" parTransId="{731794CA-AA7E-4DFB-933D-1D65D6E4E578}" sibTransId="{05632C02-7DB2-42EE-BE43-C75C03CE203C}"/>
    <dgm:cxn modelId="{706F9E64-CCAB-4B90-ADA8-B8F3937D7D45}" type="presOf" srcId="{CBB9EE35-285D-484F-94A6-7160AA52227F}" destId="{51EB8F58-4FF0-4AF9-8070-26A98D5B3F9F}" srcOrd="0" destOrd="0" presId="urn:microsoft.com/office/officeart/2005/8/layout/orgChart1"/>
    <dgm:cxn modelId="{A8D6D082-22B9-48A2-84B1-26ADAA20D79C}" type="presOf" srcId="{302CE69A-8FAD-4A5E-ABED-8D117805F6AC}" destId="{87793EB1-F858-4192-BD3E-5F52B753A10E}" srcOrd="0" destOrd="0" presId="urn:microsoft.com/office/officeart/2005/8/layout/orgChart1"/>
    <dgm:cxn modelId="{D9F459F2-272B-464A-AAB8-A61E58478E13}" type="presOf" srcId="{BAB44AF1-3898-4EFD-84F9-0BE71A9901D3}" destId="{F3247001-5D99-49FB-AB3C-9E8A7BAEA6F0}" srcOrd="0" destOrd="0" presId="urn:microsoft.com/office/officeart/2005/8/layout/orgChart1"/>
    <dgm:cxn modelId="{D7F5AEF5-6F82-414D-ACD3-ACE4AEE96B3A}" type="presOf" srcId="{3D81BB2D-2A75-4D51-BECE-AE8145475A05}" destId="{A180FD26-587C-4DBB-A206-20F736ACB860}" srcOrd="1" destOrd="0" presId="urn:microsoft.com/office/officeart/2005/8/layout/orgChart1"/>
    <dgm:cxn modelId="{43EEF687-B67C-49C4-9016-FB7F15BA0766}" type="presOf" srcId="{1F2D3A6A-768D-4243-AE00-B039E7EEDB58}" destId="{38C8C162-88C4-4C40-8ABB-58C633FDB874}" srcOrd="1" destOrd="0" presId="urn:microsoft.com/office/officeart/2005/8/layout/orgChart1"/>
    <dgm:cxn modelId="{A5F4FDC2-28B7-40C0-9983-1CB54DB7A293}" type="presOf" srcId="{1F2D3A6A-768D-4243-AE00-B039E7EEDB58}" destId="{F9D4578D-667B-4060-A3B5-EF3423A18439}" srcOrd="0" destOrd="0" presId="urn:microsoft.com/office/officeart/2005/8/layout/orgChart1"/>
    <dgm:cxn modelId="{3C22F924-CD45-474A-98FD-93EC48E67BF2}" srcId="{3B2F7B00-82E9-40E3-AD6B-DFC1D6FCC2EB}" destId="{CBB9EE35-285D-484F-94A6-7160AA52227F}" srcOrd="1" destOrd="0" parTransId="{212BFB69-73A6-4294-911D-CB822E188F9D}" sibTransId="{15925B58-7DB7-45F7-A031-6E946936FAAE}"/>
    <dgm:cxn modelId="{3811723D-C92C-41CC-BA83-A5251A73566E}" type="presParOf" srcId="{17256C9D-A6B7-4E45-A380-8E75100E4996}" destId="{6440BBD1-1546-4272-8DEB-739F63513B0B}" srcOrd="0" destOrd="0" presId="urn:microsoft.com/office/officeart/2005/8/layout/orgChart1"/>
    <dgm:cxn modelId="{8FCB1D30-4BBA-4662-8593-0794C79DDDC3}" type="presParOf" srcId="{6440BBD1-1546-4272-8DEB-739F63513B0B}" destId="{C86CA3B5-3274-4257-AD3A-069F2410A3BD}" srcOrd="0" destOrd="0" presId="urn:microsoft.com/office/officeart/2005/8/layout/orgChart1"/>
    <dgm:cxn modelId="{CC69D707-DFD0-4DBC-AF8A-1E7A4F6E721E}" type="presParOf" srcId="{C86CA3B5-3274-4257-AD3A-069F2410A3BD}" destId="{AE2D4062-35EE-4C18-83BD-234D23851EEA}" srcOrd="0" destOrd="0" presId="urn:microsoft.com/office/officeart/2005/8/layout/orgChart1"/>
    <dgm:cxn modelId="{997F0E69-BE58-4BA6-9E3C-2A8B0112A577}" type="presParOf" srcId="{C86CA3B5-3274-4257-AD3A-069F2410A3BD}" destId="{467212D7-78E2-4D9F-9379-BF5844AB4DF3}" srcOrd="1" destOrd="0" presId="urn:microsoft.com/office/officeart/2005/8/layout/orgChart1"/>
    <dgm:cxn modelId="{B3598951-47E5-4B3E-8A3D-A8657600BD0A}" type="presParOf" srcId="{6440BBD1-1546-4272-8DEB-739F63513B0B}" destId="{19FB2764-3C02-4648-9DE1-A592D4308431}" srcOrd="1" destOrd="0" presId="urn:microsoft.com/office/officeart/2005/8/layout/orgChart1"/>
    <dgm:cxn modelId="{E0008E1E-3DAB-4252-9AAA-8E015CDB0C7D}" type="presParOf" srcId="{19FB2764-3C02-4648-9DE1-A592D4308431}" destId="{87793EB1-F858-4192-BD3E-5F52B753A10E}" srcOrd="0" destOrd="0" presId="urn:microsoft.com/office/officeart/2005/8/layout/orgChart1"/>
    <dgm:cxn modelId="{CAB83637-4D7E-4B1C-B53E-3469ED904812}" type="presParOf" srcId="{19FB2764-3C02-4648-9DE1-A592D4308431}" destId="{1B8DC039-0C9C-4630-871C-CD63E8D9314A}" srcOrd="1" destOrd="0" presId="urn:microsoft.com/office/officeart/2005/8/layout/orgChart1"/>
    <dgm:cxn modelId="{DF58DEBA-5E3A-4127-84F8-F1A065F6197B}" type="presParOf" srcId="{1B8DC039-0C9C-4630-871C-CD63E8D9314A}" destId="{64C4EAC3-E152-49FA-AFDF-5FAA40C890B5}" srcOrd="0" destOrd="0" presId="urn:microsoft.com/office/officeart/2005/8/layout/orgChart1"/>
    <dgm:cxn modelId="{AD36A668-3AEA-420B-AE34-BA6C996569B9}" type="presParOf" srcId="{64C4EAC3-E152-49FA-AFDF-5FAA40C890B5}" destId="{F9D4578D-667B-4060-A3B5-EF3423A18439}" srcOrd="0" destOrd="0" presId="urn:microsoft.com/office/officeart/2005/8/layout/orgChart1"/>
    <dgm:cxn modelId="{A89859EF-1CA6-4DFF-A3C9-5D9AF0AEC7D8}" type="presParOf" srcId="{64C4EAC3-E152-49FA-AFDF-5FAA40C890B5}" destId="{38C8C162-88C4-4C40-8ABB-58C633FDB874}" srcOrd="1" destOrd="0" presId="urn:microsoft.com/office/officeart/2005/8/layout/orgChart1"/>
    <dgm:cxn modelId="{491280BC-495A-47C8-9F55-AC32028C0812}" type="presParOf" srcId="{1B8DC039-0C9C-4630-871C-CD63E8D9314A}" destId="{C03E2A1E-8315-4EBA-AACF-53D0EF414B34}" srcOrd="1" destOrd="0" presId="urn:microsoft.com/office/officeart/2005/8/layout/orgChart1"/>
    <dgm:cxn modelId="{4BFE9B2F-D23A-4B79-B89E-4DDAECE741CE}" type="presParOf" srcId="{1B8DC039-0C9C-4630-871C-CD63E8D9314A}" destId="{8EFC82F6-4757-4797-BFBE-2E66A0B0FA72}" srcOrd="2" destOrd="0" presId="urn:microsoft.com/office/officeart/2005/8/layout/orgChart1"/>
    <dgm:cxn modelId="{7E35734B-0273-4C1B-AEBA-8BE5689A7A39}" type="presParOf" srcId="{19FB2764-3C02-4648-9DE1-A592D4308431}" destId="{91E6B74E-2F9A-4256-8D6E-E823A7334F59}" srcOrd="2" destOrd="0" presId="urn:microsoft.com/office/officeart/2005/8/layout/orgChart1"/>
    <dgm:cxn modelId="{A6176DD3-6045-4A09-8486-045A3A15A75A}" type="presParOf" srcId="{19FB2764-3C02-4648-9DE1-A592D4308431}" destId="{0486E931-9F35-4A1F-882E-D9D3427AB719}" srcOrd="3" destOrd="0" presId="urn:microsoft.com/office/officeart/2005/8/layout/orgChart1"/>
    <dgm:cxn modelId="{ACD31FA8-1C0B-478E-9BD2-D8E34A25E0BA}" type="presParOf" srcId="{0486E931-9F35-4A1F-882E-D9D3427AB719}" destId="{FB2232FB-DBAD-41C6-993F-4D70B552F8DE}" srcOrd="0" destOrd="0" presId="urn:microsoft.com/office/officeart/2005/8/layout/orgChart1"/>
    <dgm:cxn modelId="{4108BE6B-EFC6-45A8-8059-89DE45560137}" type="presParOf" srcId="{FB2232FB-DBAD-41C6-993F-4D70B552F8DE}" destId="{51EB8F58-4FF0-4AF9-8070-26A98D5B3F9F}" srcOrd="0" destOrd="0" presId="urn:microsoft.com/office/officeart/2005/8/layout/orgChart1"/>
    <dgm:cxn modelId="{B107A4FC-8D84-4017-96FF-9DA9BA77F08E}" type="presParOf" srcId="{FB2232FB-DBAD-41C6-993F-4D70B552F8DE}" destId="{96D2F9A8-6DB3-4A52-A975-744290B92D07}" srcOrd="1" destOrd="0" presId="urn:microsoft.com/office/officeart/2005/8/layout/orgChart1"/>
    <dgm:cxn modelId="{FC9EC69A-E92D-431A-AA69-B172A4229892}" type="presParOf" srcId="{0486E931-9F35-4A1F-882E-D9D3427AB719}" destId="{FAD8037F-363F-4232-9E97-64DC1A7C2121}" srcOrd="1" destOrd="0" presId="urn:microsoft.com/office/officeart/2005/8/layout/orgChart1"/>
    <dgm:cxn modelId="{33A7EBF3-8A40-4A9E-A88E-3EFB967EA0A6}" type="presParOf" srcId="{0486E931-9F35-4A1F-882E-D9D3427AB719}" destId="{395EA617-6FDC-4D06-BE8E-CD4FCA07E7C9}" srcOrd="2" destOrd="0" presId="urn:microsoft.com/office/officeart/2005/8/layout/orgChart1"/>
    <dgm:cxn modelId="{2157C1E8-9261-4E90-BBFC-8447FA18FA29}" type="presParOf" srcId="{19FB2764-3C02-4648-9DE1-A592D4308431}" destId="{F3247001-5D99-49FB-AB3C-9E8A7BAEA6F0}" srcOrd="4" destOrd="0" presId="urn:microsoft.com/office/officeart/2005/8/layout/orgChart1"/>
    <dgm:cxn modelId="{24060604-A5B3-422F-9451-4DE198F6334A}" type="presParOf" srcId="{19FB2764-3C02-4648-9DE1-A592D4308431}" destId="{9000BB50-C1ED-452D-852B-27422EF4CC42}" srcOrd="5" destOrd="0" presId="urn:microsoft.com/office/officeart/2005/8/layout/orgChart1"/>
    <dgm:cxn modelId="{8B3DCC74-BCFB-452E-9757-866EF154FA8D}" type="presParOf" srcId="{9000BB50-C1ED-452D-852B-27422EF4CC42}" destId="{31D96B5A-7E05-45EA-8281-2A69073A3CCC}" srcOrd="0" destOrd="0" presId="urn:microsoft.com/office/officeart/2005/8/layout/orgChart1"/>
    <dgm:cxn modelId="{5E9670E9-F061-4FB2-83DB-7B2FBCCF42F1}" type="presParOf" srcId="{31D96B5A-7E05-45EA-8281-2A69073A3CCC}" destId="{C9CE2DD1-F6C6-4891-A228-B13DBCB84AB0}" srcOrd="0" destOrd="0" presId="urn:microsoft.com/office/officeart/2005/8/layout/orgChart1"/>
    <dgm:cxn modelId="{71B01F9D-1781-4CA9-9428-C41A31EB0288}" type="presParOf" srcId="{31D96B5A-7E05-45EA-8281-2A69073A3CCC}" destId="{A180FD26-587C-4DBB-A206-20F736ACB860}" srcOrd="1" destOrd="0" presId="urn:microsoft.com/office/officeart/2005/8/layout/orgChart1"/>
    <dgm:cxn modelId="{BE83BBCE-6598-4B94-B9A8-8A264F04F482}" type="presParOf" srcId="{9000BB50-C1ED-452D-852B-27422EF4CC42}" destId="{C68280A5-36C3-46F3-B4E8-BCDA512DDF8C}" srcOrd="1" destOrd="0" presId="urn:microsoft.com/office/officeart/2005/8/layout/orgChart1"/>
    <dgm:cxn modelId="{ECE88066-EE03-4C6A-A1E7-563FB15A2FD8}" type="presParOf" srcId="{9000BB50-C1ED-452D-852B-27422EF4CC42}" destId="{56C791D5-E3F6-4ED2-8936-E5FC50CA36E0}" srcOrd="2" destOrd="0" presId="urn:microsoft.com/office/officeart/2005/8/layout/orgChart1"/>
    <dgm:cxn modelId="{E52D6DDD-1312-4DBB-9A12-71E417E35203}" type="presParOf" srcId="{6440BBD1-1546-4272-8DEB-739F63513B0B}" destId="{FB30246A-9518-4705-AB49-5153C61F3DB2}" srcOrd="2" destOrd="0" presId="urn:microsoft.com/office/officeart/2005/8/layout/orgChart1"/>
  </dgm:cxnLst>
  <dgm:bg/>
  <dgm:whole/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1689BC3-2905-4F77-9C01-42594FC47889}" type="doc">
      <dgm:prSet loTypeId="urn:microsoft.com/office/officeart/2005/8/layout/pList2" loCatId="list" qsTypeId="urn:microsoft.com/office/officeart/2005/8/quickstyle/simple1" qsCatId="simple" csTypeId="urn:microsoft.com/office/officeart/2005/8/colors/accent5_1" csCatId="accent5" phldr="1"/>
      <dgm:spPr/>
    </dgm:pt>
    <dgm:pt modelId="{265A4C3F-B253-4823-93A1-AA196C167D6E}">
      <dgm:prSet phldrT="[Текст]" custT="1"/>
      <dgm:spPr/>
      <dgm:t>
        <a:bodyPr/>
        <a:lstStyle/>
        <a:p>
          <a:pPr marL="0" marR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dirty="0" smtClean="0">
              <a:latin typeface="+mn-lt"/>
            </a:rPr>
            <a:t>- морская, </a:t>
          </a:r>
        </a:p>
        <a:p>
          <a:pPr marL="0" marR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dirty="0" smtClean="0">
              <a:latin typeface="+mn-lt"/>
            </a:rPr>
            <a:t>- пищевая, </a:t>
          </a:r>
        </a:p>
        <a:p>
          <a:pPr marL="0" marR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dirty="0" smtClean="0">
              <a:latin typeface="+mn-lt"/>
            </a:rPr>
            <a:t>-йодированная, </a:t>
          </a:r>
        </a:p>
        <a:p>
          <a:pPr marL="0" marR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dirty="0" smtClean="0">
              <a:latin typeface="+mn-lt"/>
            </a:rPr>
            <a:t>- мелкая, </a:t>
          </a:r>
        </a:p>
        <a:p>
          <a:pPr marL="0" marR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dirty="0" smtClean="0">
              <a:latin typeface="+mn-lt"/>
            </a:rPr>
            <a:t>- крупная; </a:t>
          </a:r>
        </a:p>
        <a:p>
          <a:pPr marL="0" marR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dirty="0" smtClean="0">
              <a:latin typeface="+mn-lt"/>
            </a:rPr>
            <a:t>- каменная,</a:t>
          </a:r>
        </a:p>
        <a:p>
          <a:pPr marL="0" marR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dirty="0" smtClean="0">
              <a:latin typeface="+mn-lt"/>
            </a:rPr>
            <a:t>- поваренная</a:t>
          </a:r>
        </a:p>
        <a:p>
          <a:pPr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dirty="0"/>
        </a:p>
      </dgm:t>
    </dgm:pt>
    <dgm:pt modelId="{BE5F7032-B3C3-4799-A906-71F2E5AD6703}" type="parTrans" cxnId="{5F1EC79A-AE81-4946-AADB-97DA027451A3}">
      <dgm:prSet/>
      <dgm:spPr/>
      <dgm:t>
        <a:bodyPr/>
        <a:lstStyle/>
        <a:p>
          <a:endParaRPr lang="ru-RU"/>
        </a:p>
      </dgm:t>
    </dgm:pt>
    <dgm:pt modelId="{F64ACF75-C9AB-486D-903F-DE04BDD4D7C0}" type="sibTrans" cxnId="{5F1EC79A-AE81-4946-AADB-97DA027451A3}">
      <dgm:prSet/>
      <dgm:spPr/>
      <dgm:t>
        <a:bodyPr/>
        <a:lstStyle/>
        <a:p>
          <a:endParaRPr lang="ru-RU"/>
        </a:p>
      </dgm:t>
    </dgm:pt>
    <dgm:pt modelId="{9AE88D9F-8F6D-472D-B782-EBAD84E55B2B}">
      <dgm:prSet phldrT="[Текст]" custT="1"/>
      <dgm:spPr/>
      <dgm:t>
        <a:bodyPr/>
        <a:lstStyle/>
        <a:p>
          <a:pPr algn="l">
            <a:spcAft>
              <a:spcPts val="0"/>
            </a:spcAft>
          </a:pPr>
          <a:r>
            <a:rPr lang="ru-RU" sz="1500" dirty="0" smtClean="0"/>
            <a:t>- </a:t>
          </a:r>
          <a:r>
            <a:rPr lang="ru-RU" sz="1800" dirty="0" smtClean="0"/>
            <a:t>детская,</a:t>
          </a:r>
        </a:p>
        <a:p>
          <a:pPr algn="l">
            <a:spcAft>
              <a:spcPts val="0"/>
            </a:spcAft>
          </a:pPr>
          <a:r>
            <a:rPr lang="ru-RU" sz="1800" dirty="0" smtClean="0"/>
            <a:t>- художественная,</a:t>
          </a:r>
        </a:p>
        <a:p>
          <a:pPr algn="l">
            <a:spcAft>
              <a:spcPts val="0"/>
            </a:spcAft>
          </a:pPr>
          <a:r>
            <a:rPr lang="ru-RU" sz="1800" dirty="0" smtClean="0"/>
            <a:t>- фольклорная,</a:t>
          </a:r>
        </a:p>
        <a:p>
          <a:pPr algn="l">
            <a:spcAft>
              <a:spcPts val="0"/>
            </a:spcAft>
          </a:pPr>
          <a:r>
            <a:rPr lang="ru-RU" sz="1800" dirty="0" smtClean="0"/>
            <a:t>- энциклопедическая</a:t>
          </a:r>
        </a:p>
        <a:p>
          <a:pPr algn="l">
            <a:spcAft>
              <a:spcPts val="0"/>
            </a:spcAft>
          </a:pPr>
          <a:endParaRPr lang="ru-RU" sz="1800" dirty="0" smtClean="0"/>
        </a:p>
        <a:p>
          <a:pPr algn="l">
            <a:spcAft>
              <a:spcPct val="35000"/>
            </a:spcAft>
          </a:pPr>
          <a:r>
            <a:rPr lang="ru-RU" sz="1800" dirty="0" smtClean="0"/>
            <a:t>Энциклопедия «Я познаю мир». - М.: АСТ «</a:t>
          </a:r>
          <a:r>
            <a:rPr lang="ru-RU" sz="1800" dirty="0" err="1" smtClean="0"/>
            <a:t>Астрель</a:t>
          </a:r>
          <a:r>
            <a:rPr lang="ru-RU" sz="1800" dirty="0" smtClean="0"/>
            <a:t>», 2009. </a:t>
          </a:r>
        </a:p>
        <a:p>
          <a:pPr algn="l">
            <a:spcAft>
              <a:spcPct val="35000"/>
            </a:spcAft>
          </a:pPr>
          <a:r>
            <a:rPr lang="ru-RU" sz="1800" dirty="0" smtClean="0"/>
            <a:t>Песков В.К. Окно в природу: Щепотка соли. – М., -2000г. </a:t>
          </a:r>
        </a:p>
        <a:p>
          <a:pPr algn="l">
            <a:spcAft>
              <a:spcPct val="35000"/>
            </a:spcAft>
          </a:pPr>
          <a:r>
            <a:rPr lang="ru-RU" sz="1800" dirty="0" err="1" smtClean="0"/>
            <a:t>Курлански</a:t>
          </a:r>
          <a:r>
            <a:rPr lang="ru-RU" sz="1800" dirty="0" smtClean="0"/>
            <a:t>, М. Всеобщая история соли.- М. Колибри, 2007</a:t>
          </a:r>
          <a:endParaRPr lang="ru-RU" sz="1800" dirty="0"/>
        </a:p>
      </dgm:t>
    </dgm:pt>
    <dgm:pt modelId="{41056A42-085D-4F99-AFAB-55FFDD427A82}" type="parTrans" cxnId="{495105CD-468F-430A-B24D-5BBB6982A52F}">
      <dgm:prSet/>
      <dgm:spPr/>
      <dgm:t>
        <a:bodyPr/>
        <a:lstStyle/>
        <a:p>
          <a:endParaRPr lang="ru-RU"/>
        </a:p>
      </dgm:t>
    </dgm:pt>
    <dgm:pt modelId="{207D6257-558D-4DF1-B11B-2F9351FA2DA0}" type="sibTrans" cxnId="{495105CD-468F-430A-B24D-5BBB6982A52F}">
      <dgm:prSet/>
      <dgm:spPr/>
      <dgm:t>
        <a:bodyPr/>
        <a:lstStyle/>
        <a:p>
          <a:endParaRPr lang="ru-RU"/>
        </a:p>
      </dgm:t>
    </dgm:pt>
    <dgm:pt modelId="{896A643F-6D73-4177-B09C-0E3993520587}">
      <dgm:prSet custT="1"/>
      <dgm:spPr/>
      <dgm:t>
        <a:bodyPr/>
        <a:lstStyle/>
        <a:p>
          <a:pPr algn="l">
            <a:spcAft>
              <a:spcPts val="0"/>
            </a:spcAft>
          </a:pPr>
          <a:r>
            <a:rPr lang="ru-RU" sz="1800" dirty="0" smtClean="0">
              <a:latin typeface="+mn-lt"/>
            </a:rPr>
            <a:t>- соль, </a:t>
          </a:r>
        </a:p>
        <a:p>
          <a:pPr algn="l">
            <a:spcAft>
              <a:spcPts val="0"/>
            </a:spcAft>
          </a:pPr>
          <a:r>
            <a:rPr lang="ru-RU" sz="1800" dirty="0" smtClean="0">
              <a:latin typeface="+mn-lt"/>
            </a:rPr>
            <a:t>- лупы, </a:t>
          </a:r>
        </a:p>
        <a:p>
          <a:pPr algn="l">
            <a:spcAft>
              <a:spcPts val="0"/>
            </a:spcAft>
          </a:pPr>
          <a:r>
            <a:rPr lang="ru-RU" sz="1800" dirty="0" smtClean="0">
              <a:latin typeface="+mn-lt"/>
            </a:rPr>
            <a:t>- емкости (тарелки, стаканчики),</a:t>
          </a:r>
        </a:p>
        <a:p>
          <a:pPr algn="l">
            <a:spcAft>
              <a:spcPts val="0"/>
            </a:spcAft>
          </a:pPr>
          <a:r>
            <a:rPr lang="ru-RU" sz="1800" dirty="0" smtClean="0">
              <a:latin typeface="+mn-lt"/>
            </a:rPr>
            <a:t> - ложки,</a:t>
          </a:r>
        </a:p>
        <a:p>
          <a:pPr algn="l">
            <a:spcAft>
              <a:spcPts val="0"/>
            </a:spcAft>
          </a:pPr>
          <a:r>
            <a:rPr lang="ru-RU" sz="1800" dirty="0" smtClean="0">
              <a:latin typeface="+mn-lt"/>
            </a:rPr>
            <a:t>- пипетки, </a:t>
          </a:r>
        </a:p>
        <a:p>
          <a:pPr algn="l">
            <a:spcAft>
              <a:spcPts val="0"/>
            </a:spcAft>
          </a:pPr>
          <a:r>
            <a:rPr lang="ru-RU" sz="1800" dirty="0" smtClean="0">
              <a:latin typeface="+mn-lt"/>
            </a:rPr>
            <a:t>- мел, </a:t>
          </a:r>
        </a:p>
        <a:p>
          <a:pPr algn="l">
            <a:spcAft>
              <a:spcPts val="0"/>
            </a:spcAft>
          </a:pPr>
          <a:r>
            <a:rPr lang="ru-RU" sz="1800" dirty="0" smtClean="0">
              <a:latin typeface="+mn-lt"/>
            </a:rPr>
            <a:t>- клей, </a:t>
          </a:r>
        </a:p>
        <a:p>
          <a:pPr algn="l">
            <a:spcAft>
              <a:spcPts val="0"/>
            </a:spcAft>
          </a:pPr>
          <a:r>
            <a:rPr lang="ru-RU" sz="1800" dirty="0" smtClean="0">
              <a:latin typeface="+mn-lt"/>
            </a:rPr>
            <a:t>- листы бумаги</a:t>
          </a:r>
          <a:endParaRPr lang="ru-RU" sz="1800" dirty="0">
            <a:latin typeface="+mn-lt"/>
          </a:endParaRPr>
        </a:p>
      </dgm:t>
    </dgm:pt>
    <dgm:pt modelId="{61217424-A00D-42CA-841C-45A29E96F7B8}" type="parTrans" cxnId="{9EE6A46B-EFE0-4AD2-903A-DD9B850975AC}">
      <dgm:prSet/>
      <dgm:spPr/>
      <dgm:t>
        <a:bodyPr/>
        <a:lstStyle/>
        <a:p>
          <a:endParaRPr lang="ru-RU"/>
        </a:p>
      </dgm:t>
    </dgm:pt>
    <dgm:pt modelId="{05CDE2FF-CA3A-421D-B94F-1B7A35FFAF19}" type="sibTrans" cxnId="{9EE6A46B-EFE0-4AD2-903A-DD9B850975AC}">
      <dgm:prSet/>
      <dgm:spPr/>
      <dgm:t>
        <a:bodyPr/>
        <a:lstStyle/>
        <a:p>
          <a:endParaRPr lang="ru-RU"/>
        </a:p>
      </dgm:t>
    </dgm:pt>
    <dgm:pt modelId="{78058EA0-4D05-4008-ABF4-E440CAD0D5D5}" type="pres">
      <dgm:prSet presAssocID="{A1689BC3-2905-4F77-9C01-42594FC47889}" presName="Name0" presStyleCnt="0">
        <dgm:presLayoutVars>
          <dgm:dir/>
          <dgm:resizeHandles val="exact"/>
        </dgm:presLayoutVars>
      </dgm:prSet>
      <dgm:spPr/>
    </dgm:pt>
    <dgm:pt modelId="{AA17A75A-4B61-4725-8114-31835603BFFA}" type="pres">
      <dgm:prSet presAssocID="{A1689BC3-2905-4F77-9C01-42594FC47889}" presName="bkgdShp" presStyleLbl="alignAccFollowNode1" presStyleIdx="0" presStyleCnt="1" custScaleY="38528" custLinFactNeighborY="-30736"/>
      <dgm:spPr/>
    </dgm:pt>
    <dgm:pt modelId="{71C7B69A-839A-405A-AF01-CA2688F60AE0}" type="pres">
      <dgm:prSet presAssocID="{A1689BC3-2905-4F77-9C01-42594FC47889}" presName="linComp" presStyleCnt="0"/>
      <dgm:spPr/>
    </dgm:pt>
    <dgm:pt modelId="{24542601-B4D5-46A0-85AA-1885A2A35D1B}" type="pres">
      <dgm:prSet presAssocID="{265A4C3F-B253-4823-93A1-AA196C167D6E}" presName="compNode" presStyleCnt="0"/>
      <dgm:spPr/>
    </dgm:pt>
    <dgm:pt modelId="{DAF995FD-E466-4206-99FC-6F3038FCB9BE}" type="pres">
      <dgm:prSet presAssocID="{265A4C3F-B253-4823-93A1-AA196C167D6E}" presName="node" presStyleLbl="node1" presStyleIdx="0" presStyleCnt="3" custScaleY="136571" custLinFactNeighborX="-6415" custLinFactNeighborY="-166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493C5E2-F773-44B2-AEDA-67DA0304AF99}" type="pres">
      <dgm:prSet presAssocID="{265A4C3F-B253-4823-93A1-AA196C167D6E}" presName="invisiNode" presStyleLbl="node1" presStyleIdx="0" presStyleCnt="3"/>
      <dgm:spPr/>
    </dgm:pt>
    <dgm:pt modelId="{B05540B7-33E7-4C71-9975-22622FAE9749}" type="pres">
      <dgm:prSet presAssocID="{265A4C3F-B253-4823-93A1-AA196C167D6E}" presName="imagNode" presStyleLbl="fgImgPlace1" presStyleIdx="0" presStyleCnt="3" custScaleY="57654" custLinFactNeighborX="-2694" custLinFactNeighborY="-39355"/>
      <dgm:spPr/>
    </dgm:pt>
    <dgm:pt modelId="{921B981F-28A7-44ED-AB35-E9EEDF8C52DE}" type="pres">
      <dgm:prSet presAssocID="{F64ACF75-C9AB-486D-903F-DE04BDD4D7C0}" presName="sibTrans" presStyleLbl="sibTrans2D1" presStyleIdx="0" presStyleCnt="0"/>
      <dgm:spPr/>
      <dgm:t>
        <a:bodyPr/>
        <a:lstStyle/>
        <a:p>
          <a:endParaRPr lang="ru-RU"/>
        </a:p>
      </dgm:t>
    </dgm:pt>
    <dgm:pt modelId="{52CC1F8E-E380-4024-8D8F-B45736B755A6}" type="pres">
      <dgm:prSet presAssocID="{896A643F-6D73-4177-B09C-0E3993520587}" presName="compNode" presStyleCnt="0"/>
      <dgm:spPr/>
    </dgm:pt>
    <dgm:pt modelId="{42CAA0A0-3E10-450B-99F1-1067D2B4F987}" type="pres">
      <dgm:prSet presAssocID="{896A643F-6D73-4177-B09C-0E3993520587}" presName="node" presStyleLbl="node1" presStyleIdx="1" presStyleCnt="3" custScaleX="106188" custScaleY="135420" custLinFactNeighborX="6387" custLinFactNeighborY="-151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77CD44-1CF8-4FEB-A1C2-C67971C20DBA}" type="pres">
      <dgm:prSet presAssocID="{896A643F-6D73-4177-B09C-0E3993520587}" presName="invisiNode" presStyleLbl="node1" presStyleIdx="1" presStyleCnt="3"/>
      <dgm:spPr/>
    </dgm:pt>
    <dgm:pt modelId="{A8990FF6-4621-440B-893A-66E25A56DBE4}" type="pres">
      <dgm:prSet presAssocID="{896A643F-6D73-4177-B09C-0E3993520587}" presName="imagNode" presStyleLbl="fgImgPlace1" presStyleIdx="1" presStyleCnt="3" custScaleY="57654" custLinFactNeighborX="2665" custLinFactNeighborY="-39355"/>
      <dgm:spPr/>
    </dgm:pt>
    <dgm:pt modelId="{48D829BA-AC03-4053-8940-DBF894753809}" type="pres">
      <dgm:prSet presAssocID="{05CDE2FF-CA3A-421D-B94F-1B7A35FFAF19}" presName="sibTrans" presStyleLbl="sibTrans2D1" presStyleIdx="0" presStyleCnt="0"/>
      <dgm:spPr/>
      <dgm:t>
        <a:bodyPr/>
        <a:lstStyle/>
        <a:p>
          <a:endParaRPr lang="ru-RU"/>
        </a:p>
      </dgm:t>
    </dgm:pt>
    <dgm:pt modelId="{3774345B-D915-428C-8CBE-B12A4A1ED7DA}" type="pres">
      <dgm:prSet presAssocID="{9AE88D9F-8F6D-472D-B782-EBAD84E55B2B}" presName="compNode" presStyleCnt="0"/>
      <dgm:spPr/>
    </dgm:pt>
    <dgm:pt modelId="{ACF6A0D0-9A78-49CA-A1F6-C539F918AD1B}" type="pres">
      <dgm:prSet presAssocID="{9AE88D9F-8F6D-472D-B782-EBAD84E55B2B}" presName="node" presStyleLbl="node1" presStyleIdx="2" presStyleCnt="3" custScaleY="137783" custLinFactNeighborX="4303" custLinFactNeighborY="-1333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01D9449-3757-4918-B556-DFE4458B4469}" type="pres">
      <dgm:prSet presAssocID="{9AE88D9F-8F6D-472D-B782-EBAD84E55B2B}" presName="invisiNode" presStyleLbl="node1" presStyleIdx="2" presStyleCnt="3"/>
      <dgm:spPr/>
    </dgm:pt>
    <dgm:pt modelId="{BBB5279F-BA32-44DD-8EAC-56885D5D944A}" type="pres">
      <dgm:prSet presAssocID="{9AE88D9F-8F6D-472D-B782-EBAD84E55B2B}" presName="imagNode" presStyleLbl="fgImgPlace1" presStyleIdx="2" presStyleCnt="3" custScaleY="57654" custLinFactNeighborX="4303" custLinFactNeighborY="-39355"/>
      <dgm:spPr/>
    </dgm:pt>
  </dgm:ptLst>
  <dgm:cxnLst>
    <dgm:cxn modelId="{2E0218D2-9A59-49A3-866F-784BA756B5B1}" type="presOf" srcId="{A1689BC3-2905-4F77-9C01-42594FC47889}" destId="{78058EA0-4D05-4008-ABF4-E440CAD0D5D5}" srcOrd="0" destOrd="0" presId="urn:microsoft.com/office/officeart/2005/8/layout/pList2"/>
    <dgm:cxn modelId="{DF1CD6C3-9D2B-45BC-BB19-3B6BAA3EC1A2}" type="presOf" srcId="{F64ACF75-C9AB-486D-903F-DE04BDD4D7C0}" destId="{921B981F-28A7-44ED-AB35-E9EEDF8C52DE}" srcOrd="0" destOrd="0" presId="urn:microsoft.com/office/officeart/2005/8/layout/pList2"/>
    <dgm:cxn modelId="{4BE6BE64-7385-40A1-80B5-85D43205CA48}" type="presOf" srcId="{265A4C3F-B253-4823-93A1-AA196C167D6E}" destId="{DAF995FD-E466-4206-99FC-6F3038FCB9BE}" srcOrd="0" destOrd="0" presId="urn:microsoft.com/office/officeart/2005/8/layout/pList2"/>
    <dgm:cxn modelId="{06CE5C85-0DE6-4196-8750-3D5158762916}" type="presOf" srcId="{896A643F-6D73-4177-B09C-0E3993520587}" destId="{42CAA0A0-3E10-450B-99F1-1067D2B4F987}" srcOrd="0" destOrd="0" presId="urn:microsoft.com/office/officeart/2005/8/layout/pList2"/>
    <dgm:cxn modelId="{9EE6A46B-EFE0-4AD2-903A-DD9B850975AC}" srcId="{A1689BC3-2905-4F77-9C01-42594FC47889}" destId="{896A643F-6D73-4177-B09C-0E3993520587}" srcOrd="1" destOrd="0" parTransId="{61217424-A00D-42CA-841C-45A29E96F7B8}" sibTransId="{05CDE2FF-CA3A-421D-B94F-1B7A35FFAF19}"/>
    <dgm:cxn modelId="{AB0F1747-6150-4D74-8837-541B719CFB79}" type="presOf" srcId="{9AE88D9F-8F6D-472D-B782-EBAD84E55B2B}" destId="{ACF6A0D0-9A78-49CA-A1F6-C539F918AD1B}" srcOrd="0" destOrd="0" presId="urn:microsoft.com/office/officeart/2005/8/layout/pList2"/>
    <dgm:cxn modelId="{8B558E14-A204-432F-A22E-5381859607AC}" type="presOf" srcId="{05CDE2FF-CA3A-421D-B94F-1B7A35FFAF19}" destId="{48D829BA-AC03-4053-8940-DBF894753809}" srcOrd="0" destOrd="0" presId="urn:microsoft.com/office/officeart/2005/8/layout/pList2"/>
    <dgm:cxn modelId="{5F1EC79A-AE81-4946-AADB-97DA027451A3}" srcId="{A1689BC3-2905-4F77-9C01-42594FC47889}" destId="{265A4C3F-B253-4823-93A1-AA196C167D6E}" srcOrd="0" destOrd="0" parTransId="{BE5F7032-B3C3-4799-A906-71F2E5AD6703}" sibTransId="{F64ACF75-C9AB-486D-903F-DE04BDD4D7C0}"/>
    <dgm:cxn modelId="{495105CD-468F-430A-B24D-5BBB6982A52F}" srcId="{A1689BC3-2905-4F77-9C01-42594FC47889}" destId="{9AE88D9F-8F6D-472D-B782-EBAD84E55B2B}" srcOrd="2" destOrd="0" parTransId="{41056A42-085D-4F99-AFAB-55FFDD427A82}" sibTransId="{207D6257-558D-4DF1-B11B-2F9351FA2DA0}"/>
    <dgm:cxn modelId="{8720B611-5C6D-48CB-9555-768972293918}" type="presParOf" srcId="{78058EA0-4D05-4008-ABF4-E440CAD0D5D5}" destId="{AA17A75A-4B61-4725-8114-31835603BFFA}" srcOrd="0" destOrd="0" presId="urn:microsoft.com/office/officeart/2005/8/layout/pList2"/>
    <dgm:cxn modelId="{4049697E-4076-4679-AE7D-96ADBAF398B1}" type="presParOf" srcId="{78058EA0-4D05-4008-ABF4-E440CAD0D5D5}" destId="{71C7B69A-839A-405A-AF01-CA2688F60AE0}" srcOrd="1" destOrd="0" presId="urn:microsoft.com/office/officeart/2005/8/layout/pList2"/>
    <dgm:cxn modelId="{38F934F8-5DC8-4FE7-A066-693F7B522572}" type="presParOf" srcId="{71C7B69A-839A-405A-AF01-CA2688F60AE0}" destId="{24542601-B4D5-46A0-85AA-1885A2A35D1B}" srcOrd="0" destOrd="0" presId="urn:microsoft.com/office/officeart/2005/8/layout/pList2"/>
    <dgm:cxn modelId="{C04FA294-5605-4BB5-B512-8BD67FD2AD3E}" type="presParOf" srcId="{24542601-B4D5-46A0-85AA-1885A2A35D1B}" destId="{DAF995FD-E466-4206-99FC-6F3038FCB9BE}" srcOrd="0" destOrd="0" presId="urn:microsoft.com/office/officeart/2005/8/layout/pList2"/>
    <dgm:cxn modelId="{DB7E8DB5-3B1D-42A3-8FAE-136E66625A72}" type="presParOf" srcId="{24542601-B4D5-46A0-85AA-1885A2A35D1B}" destId="{1493C5E2-F773-44B2-AEDA-67DA0304AF99}" srcOrd="1" destOrd="0" presId="urn:microsoft.com/office/officeart/2005/8/layout/pList2"/>
    <dgm:cxn modelId="{1D22852F-028D-41D3-999F-D8E6B283A664}" type="presParOf" srcId="{24542601-B4D5-46A0-85AA-1885A2A35D1B}" destId="{B05540B7-33E7-4C71-9975-22622FAE9749}" srcOrd="2" destOrd="0" presId="urn:microsoft.com/office/officeart/2005/8/layout/pList2"/>
    <dgm:cxn modelId="{01EF2C76-D98A-447F-AC8D-F737C5C56ADF}" type="presParOf" srcId="{71C7B69A-839A-405A-AF01-CA2688F60AE0}" destId="{921B981F-28A7-44ED-AB35-E9EEDF8C52DE}" srcOrd="1" destOrd="0" presId="urn:microsoft.com/office/officeart/2005/8/layout/pList2"/>
    <dgm:cxn modelId="{FBE59D97-3BF2-4A94-8EA9-9747BCB4B8C4}" type="presParOf" srcId="{71C7B69A-839A-405A-AF01-CA2688F60AE0}" destId="{52CC1F8E-E380-4024-8D8F-B45736B755A6}" srcOrd="2" destOrd="0" presId="urn:microsoft.com/office/officeart/2005/8/layout/pList2"/>
    <dgm:cxn modelId="{0C113EBD-DF64-4C1C-976B-1E2F6C94C38D}" type="presParOf" srcId="{52CC1F8E-E380-4024-8D8F-B45736B755A6}" destId="{42CAA0A0-3E10-450B-99F1-1067D2B4F987}" srcOrd="0" destOrd="0" presId="urn:microsoft.com/office/officeart/2005/8/layout/pList2"/>
    <dgm:cxn modelId="{FAFD55CB-3DE9-4972-8EB2-25D30E0EB45D}" type="presParOf" srcId="{52CC1F8E-E380-4024-8D8F-B45736B755A6}" destId="{C977CD44-1CF8-4FEB-A1C2-C67971C20DBA}" srcOrd="1" destOrd="0" presId="urn:microsoft.com/office/officeart/2005/8/layout/pList2"/>
    <dgm:cxn modelId="{E7575B63-6796-4744-8ABB-15FD91C267C1}" type="presParOf" srcId="{52CC1F8E-E380-4024-8D8F-B45736B755A6}" destId="{A8990FF6-4621-440B-893A-66E25A56DBE4}" srcOrd="2" destOrd="0" presId="urn:microsoft.com/office/officeart/2005/8/layout/pList2"/>
    <dgm:cxn modelId="{477E97DC-BA78-43D1-9059-37067F3BAA19}" type="presParOf" srcId="{71C7B69A-839A-405A-AF01-CA2688F60AE0}" destId="{48D829BA-AC03-4053-8940-DBF894753809}" srcOrd="3" destOrd="0" presId="urn:microsoft.com/office/officeart/2005/8/layout/pList2"/>
    <dgm:cxn modelId="{9C910203-AAE7-487F-A448-A35E1D62FF33}" type="presParOf" srcId="{71C7B69A-839A-405A-AF01-CA2688F60AE0}" destId="{3774345B-D915-428C-8CBE-B12A4A1ED7DA}" srcOrd="4" destOrd="0" presId="urn:microsoft.com/office/officeart/2005/8/layout/pList2"/>
    <dgm:cxn modelId="{83E0962A-278B-4FDC-93C4-6AFE07195BCD}" type="presParOf" srcId="{3774345B-D915-428C-8CBE-B12A4A1ED7DA}" destId="{ACF6A0D0-9A78-49CA-A1F6-C539F918AD1B}" srcOrd="0" destOrd="0" presId="urn:microsoft.com/office/officeart/2005/8/layout/pList2"/>
    <dgm:cxn modelId="{8BBF8EDA-CBF1-486D-96FB-1D16AA23C45B}" type="presParOf" srcId="{3774345B-D915-428C-8CBE-B12A4A1ED7DA}" destId="{701D9449-3757-4918-B556-DFE4458B4469}" srcOrd="1" destOrd="0" presId="urn:microsoft.com/office/officeart/2005/8/layout/pList2"/>
    <dgm:cxn modelId="{6E512D78-F02A-4216-8D22-8888724EC1FB}" type="presParOf" srcId="{3774345B-D915-428C-8CBE-B12A4A1ED7DA}" destId="{BBB5279F-BA32-44DD-8EAC-56885D5D944A}" srcOrd="2" destOrd="0" presId="urn:microsoft.com/office/officeart/2005/8/layout/pList2"/>
  </dgm:cxnLst>
  <dgm:bg/>
  <dgm:whole/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02C5E79D-01FB-46F4-AB4A-E63330DC9E09}" type="doc">
      <dgm:prSet loTypeId="urn:microsoft.com/office/officeart/2005/8/layout/bProcess4" loCatId="process" qsTypeId="urn:microsoft.com/office/officeart/2005/8/quickstyle/simple1" qsCatId="simple" csTypeId="urn:microsoft.com/office/officeart/2005/8/colors/accent5_1" csCatId="accent5" phldr="1"/>
      <dgm:spPr/>
      <dgm:t>
        <a:bodyPr/>
        <a:lstStyle/>
        <a:p>
          <a:endParaRPr lang="ru-RU"/>
        </a:p>
      </dgm:t>
    </dgm:pt>
    <dgm:pt modelId="{CAF64A6A-101B-44D1-935B-9F3E48C130DB}">
      <dgm:prSet phldrT="[Текст]" custT="1"/>
      <dgm:spPr/>
      <dgm:t>
        <a:bodyPr/>
        <a:lstStyle/>
        <a:p>
          <a:r>
            <a:rPr lang="ru-RU" sz="1800" b="1" dirty="0" smtClean="0">
              <a:latin typeface="+mn-lt"/>
            </a:rPr>
            <a:t>Рассматривание соли и ее видов </a:t>
          </a:r>
          <a:endParaRPr lang="ru-RU" sz="1800" b="1" dirty="0">
            <a:latin typeface="+mn-lt"/>
          </a:endParaRPr>
        </a:p>
      </dgm:t>
    </dgm:pt>
    <dgm:pt modelId="{96A52B36-19AD-4038-B2F9-162B89C868B6}" type="parTrans" cxnId="{82C3FECE-26AB-4A68-A1F0-2DC0B7CB6532}">
      <dgm:prSet/>
      <dgm:spPr/>
      <dgm:t>
        <a:bodyPr/>
        <a:lstStyle/>
        <a:p>
          <a:endParaRPr lang="ru-RU" sz="1800" b="1">
            <a:latin typeface="+mn-lt"/>
          </a:endParaRPr>
        </a:p>
      </dgm:t>
    </dgm:pt>
    <dgm:pt modelId="{96C9D9C3-1B8E-44AB-9507-B2C359E7B0D9}" type="sibTrans" cxnId="{82C3FECE-26AB-4A68-A1F0-2DC0B7CB6532}">
      <dgm:prSet/>
      <dgm:spPr/>
      <dgm:t>
        <a:bodyPr/>
        <a:lstStyle/>
        <a:p>
          <a:endParaRPr lang="ru-RU" sz="1800" b="1">
            <a:latin typeface="+mn-lt"/>
          </a:endParaRPr>
        </a:p>
      </dgm:t>
    </dgm:pt>
    <dgm:pt modelId="{57071ABE-47FB-4163-8C69-73BA88BDB91F}">
      <dgm:prSet phldrT="[Текст]" custT="1"/>
      <dgm:spPr/>
      <dgm:t>
        <a:bodyPr/>
        <a:lstStyle/>
        <a:p>
          <a:pPr lvl="0" algn="ctr"/>
          <a:r>
            <a:rPr lang="ru-RU" sz="1800" b="1" i="0" dirty="0" smtClean="0"/>
            <a:t>Просмотр презентации </a:t>
          </a:r>
        </a:p>
        <a:p>
          <a:pPr lvl="0" algn="ctr"/>
          <a:r>
            <a:rPr lang="ru-RU" sz="1800" b="0" i="0" dirty="0" smtClean="0"/>
            <a:t>«</a:t>
          </a:r>
          <a:r>
            <a:rPr lang="ru-RU" sz="1800" b="1" i="0" dirty="0" smtClean="0"/>
            <a:t>Соль в нашей жизни</a:t>
          </a:r>
          <a:r>
            <a:rPr lang="ru-RU" sz="1800" b="0" i="0" dirty="0" smtClean="0"/>
            <a:t>»</a:t>
          </a:r>
          <a:endParaRPr lang="ru-RU" sz="1800" b="1" i="0" dirty="0" smtClean="0">
            <a:latin typeface="+mn-lt"/>
          </a:endParaRPr>
        </a:p>
        <a:p>
          <a:endParaRPr lang="ru-RU" sz="1800" b="1" dirty="0">
            <a:latin typeface="+mn-lt"/>
          </a:endParaRPr>
        </a:p>
      </dgm:t>
    </dgm:pt>
    <dgm:pt modelId="{7CD00135-1313-4D37-BE29-5CD1065BC132}" type="parTrans" cxnId="{358287C1-7A00-48E6-BFD3-5051B0710925}">
      <dgm:prSet/>
      <dgm:spPr/>
      <dgm:t>
        <a:bodyPr/>
        <a:lstStyle/>
        <a:p>
          <a:endParaRPr lang="ru-RU" sz="1800" b="1">
            <a:latin typeface="+mn-lt"/>
          </a:endParaRPr>
        </a:p>
      </dgm:t>
    </dgm:pt>
    <dgm:pt modelId="{41D84D24-EBBC-4B11-A400-24728151D607}" type="sibTrans" cxnId="{358287C1-7A00-48E6-BFD3-5051B0710925}">
      <dgm:prSet/>
      <dgm:spPr/>
      <dgm:t>
        <a:bodyPr/>
        <a:lstStyle/>
        <a:p>
          <a:endParaRPr lang="ru-RU" sz="1800" b="1">
            <a:latin typeface="+mn-lt"/>
          </a:endParaRPr>
        </a:p>
      </dgm:t>
    </dgm:pt>
    <dgm:pt modelId="{CB46541F-D9DF-4681-A55A-AF1781798A85}">
      <dgm:prSet phldrT="[Текст]" custT="1"/>
      <dgm:spPr/>
      <dgm:t>
        <a:bodyPr/>
        <a:lstStyle/>
        <a:p>
          <a:pPr lvl="0" algn="ctr"/>
          <a:r>
            <a:rPr lang="ru-RU" sz="1800" b="1" dirty="0" smtClean="0">
              <a:latin typeface="+mn-lt"/>
            </a:rPr>
            <a:t>Рассказ воспитателя с презентацией </a:t>
          </a:r>
        </a:p>
        <a:p>
          <a:pPr algn="ctr"/>
          <a:r>
            <a:rPr lang="ru-RU" sz="1800" b="1" dirty="0" smtClean="0">
              <a:latin typeface="+mn-lt"/>
            </a:rPr>
            <a:t>«Где и как добывают соль» </a:t>
          </a:r>
          <a:endParaRPr lang="ru-RU" sz="1800" b="1" i="0" dirty="0">
            <a:latin typeface="+mn-lt"/>
          </a:endParaRPr>
        </a:p>
      </dgm:t>
    </dgm:pt>
    <dgm:pt modelId="{803A19D8-62E6-486E-B2F4-6ECE7379A8B7}" type="parTrans" cxnId="{0E1AFE82-8DDF-45BE-A40E-B2A34CBB1550}">
      <dgm:prSet/>
      <dgm:spPr/>
      <dgm:t>
        <a:bodyPr/>
        <a:lstStyle/>
        <a:p>
          <a:endParaRPr lang="ru-RU" sz="1800" b="1">
            <a:latin typeface="+mn-lt"/>
          </a:endParaRPr>
        </a:p>
      </dgm:t>
    </dgm:pt>
    <dgm:pt modelId="{B8DB668B-7C04-4741-8466-1215E270E7DA}" type="sibTrans" cxnId="{0E1AFE82-8DDF-45BE-A40E-B2A34CBB1550}">
      <dgm:prSet/>
      <dgm:spPr/>
      <dgm:t>
        <a:bodyPr/>
        <a:lstStyle/>
        <a:p>
          <a:endParaRPr lang="ru-RU" sz="1800" b="1">
            <a:latin typeface="+mn-lt"/>
          </a:endParaRPr>
        </a:p>
      </dgm:t>
    </dgm:pt>
    <dgm:pt modelId="{A4D9F297-976B-4019-8BC8-783D159EFB02}">
      <dgm:prSet phldrT="[Текст]" custT="1"/>
      <dgm:spPr/>
      <dgm:t>
        <a:bodyPr/>
        <a:lstStyle/>
        <a:p>
          <a:endParaRPr lang="ru-RU" sz="1800" b="1" dirty="0" smtClean="0">
            <a:latin typeface="+mn-lt"/>
          </a:endParaRPr>
        </a:p>
        <a:p>
          <a:pPr lvl="0" algn="ctr"/>
          <a:endParaRPr lang="ru-RU" sz="1800" b="1" dirty="0" smtClean="0">
            <a:latin typeface="+mn-lt"/>
          </a:endParaRPr>
        </a:p>
        <a:p>
          <a:pPr lvl="0" algn="ctr"/>
          <a:r>
            <a:rPr lang="ru-RU" sz="1800" b="1" dirty="0" smtClean="0">
              <a:latin typeface="+mn-lt"/>
            </a:rPr>
            <a:t>ООД</a:t>
          </a:r>
        </a:p>
        <a:p>
          <a:pPr algn="ctr"/>
          <a:r>
            <a:rPr lang="ru-RU" sz="1800" b="1" dirty="0" smtClean="0">
              <a:latin typeface="+mn-lt"/>
            </a:rPr>
            <a:t>«Соль друг или враг?» (технология ТРИЗ)</a:t>
          </a:r>
        </a:p>
        <a:p>
          <a:pPr algn="ctr"/>
          <a:endParaRPr lang="ru-RU" sz="1800" b="1" dirty="0" smtClean="0">
            <a:latin typeface="+mn-lt"/>
          </a:endParaRPr>
        </a:p>
        <a:p>
          <a:pPr lvl="0" algn="ctr"/>
          <a:endParaRPr lang="ru-RU" sz="1800" b="1" dirty="0" smtClean="0">
            <a:latin typeface="+mn-lt"/>
          </a:endParaRPr>
        </a:p>
        <a:p>
          <a:endParaRPr lang="ru-RU" sz="1800" b="1" dirty="0">
            <a:latin typeface="+mn-lt"/>
          </a:endParaRPr>
        </a:p>
      </dgm:t>
    </dgm:pt>
    <dgm:pt modelId="{D42E99D5-C79D-454F-80AA-77940C600C52}" type="parTrans" cxnId="{F676ACF7-86C6-4931-A3BD-E2540F364271}">
      <dgm:prSet/>
      <dgm:spPr/>
      <dgm:t>
        <a:bodyPr/>
        <a:lstStyle/>
        <a:p>
          <a:endParaRPr lang="ru-RU" sz="1800" b="1">
            <a:latin typeface="+mn-lt"/>
          </a:endParaRPr>
        </a:p>
      </dgm:t>
    </dgm:pt>
    <dgm:pt modelId="{8CE3055C-0919-4194-B6DB-196589643E50}" type="sibTrans" cxnId="{F676ACF7-86C6-4931-A3BD-E2540F364271}">
      <dgm:prSet/>
      <dgm:spPr/>
      <dgm:t>
        <a:bodyPr/>
        <a:lstStyle/>
        <a:p>
          <a:endParaRPr lang="ru-RU" sz="1800" b="1">
            <a:latin typeface="+mn-lt"/>
          </a:endParaRPr>
        </a:p>
      </dgm:t>
    </dgm:pt>
    <dgm:pt modelId="{34CBBF88-7F53-4147-8472-BB20CB478BF6}">
      <dgm:prSet custT="1"/>
      <dgm:spPr/>
      <dgm:t>
        <a:bodyPr/>
        <a:lstStyle/>
        <a:p>
          <a:pPr lvl="0" algn="ctr"/>
          <a:r>
            <a:rPr lang="ru-RU" sz="1800" b="1" dirty="0" smtClean="0">
              <a:latin typeface="+mn-lt"/>
            </a:rPr>
            <a:t>Беседа</a:t>
          </a:r>
        </a:p>
        <a:p>
          <a:pPr algn="ctr"/>
          <a:r>
            <a:rPr lang="ru-RU" sz="1800" b="1" dirty="0" smtClean="0">
              <a:latin typeface="+mn-lt"/>
            </a:rPr>
            <a:t>«Что такое соль и где она используется?» </a:t>
          </a:r>
        </a:p>
      </dgm:t>
    </dgm:pt>
    <dgm:pt modelId="{DFB973BC-D593-420D-9077-821568FF6F58}" type="parTrans" cxnId="{B48E53AC-BB34-4514-B009-93A1E22EA109}">
      <dgm:prSet/>
      <dgm:spPr/>
      <dgm:t>
        <a:bodyPr/>
        <a:lstStyle/>
        <a:p>
          <a:endParaRPr lang="ru-RU"/>
        </a:p>
      </dgm:t>
    </dgm:pt>
    <dgm:pt modelId="{5D76E937-E2A7-45CA-BA42-21E634848287}" type="sibTrans" cxnId="{B48E53AC-BB34-4514-B009-93A1E22EA109}">
      <dgm:prSet/>
      <dgm:spPr/>
      <dgm:t>
        <a:bodyPr/>
        <a:lstStyle/>
        <a:p>
          <a:endParaRPr lang="ru-RU"/>
        </a:p>
      </dgm:t>
    </dgm:pt>
    <dgm:pt modelId="{9D3152A1-17B0-4114-83AD-C34809E85DE6}" type="pres">
      <dgm:prSet presAssocID="{02C5E79D-01FB-46F4-AB4A-E63330DC9E09}" presName="Name0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FBF80D56-10E3-46E3-AC30-6B1BB74E9604}" type="pres">
      <dgm:prSet presAssocID="{CAF64A6A-101B-44D1-935B-9F3E48C130DB}" presName="compNode" presStyleCnt="0"/>
      <dgm:spPr/>
    </dgm:pt>
    <dgm:pt modelId="{AD14DBA8-9247-4ABD-AADD-4CF6691174C7}" type="pres">
      <dgm:prSet presAssocID="{CAF64A6A-101B-44D1-935B-9F3E48C130DB}" presName="dummyConnPt" presStyleCnt="0"/>
      <dgm:spPr/>
    </dgm:pt>
    <dgm:pt modelId="{C3BB0CE0-33DA-435C-BF61-CB700C5E180C}" type="pres">
      <dgm:prSet presAssocID="{CAF64A6A-101B-44D1-935B-9F3E48C130DB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84F53D-4E0C-44ED-A1B6-6A1A7756709A}" type="pres">
      <dgm:prSet presAssocID="{96C9D9C3-1B8E-44AB-9507-B2C359E7B0D9}" presName="sibTrans" presStyleLbl="bgSibTrans2D1" presStyleIdx="0" presStyleCnt="4"/>
      <dgm:spPr/>
      <dgm:t>
        <a:bodyPr/>
        <a:lstStyle/>
        <a:p>
          <a:endParaRPr lang="ru-RU"/>
        </a:p>
      </dgm:t>
    </dgm:pt>
    <dgm:pt modelId="{D4C928A3-08ED-4C70-9B06-4C4EBBDF4579}" type="pres">
      <dgm:prSet presAssocID="{57071ABE-47FB-4163-8C69-73BA88BDB91F}" presName="compNode" presStyleCnt="0"/>
      <dgm:spPr/>
    </dgm:pt>
    <dgm:pt modelId="{1EF9C3E1-543D-4F52-B64E-00C94481738E}" type="pres">
      <dgm:prSet presAssocID="{57071ABE-47FB-4163-8C69-73BA88BDB91F}" presName="dummyConnPt" presStyleCnt="0"/>
      <dgm:spPr/>
    </dgm:pt>
    <dgm:pt modelId="{0B418F00-A5BE-465B-828E-C62235D26AC9}" type="pres">
      <dgm:prSet presAssocID="{57071ABE-47FB-4163-8C69-73BA88BDB91F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D29216-5795-435C-BED8-F14139B4713D}" type="pres">
      <dgm:prSet presAssocID="{41D84D24-EBBC-4B11-A400-24728151D607}" presName="sibTrans" presStyleLbl="bgSibTrans2D1" presStyleIdx="1" presStyleCnt="4"/>
      <dgm:spPr/>
      <dgm:t>
        <a:bodyPr/>
        <a:lstStyle/>
        <a:p>
          <a:endParaRPr lang="ru-RU"/>
        </a:p>
      </dgm:t>
    </dgm:pt>
    <dgm:pt modelId="{AFDC19D5-79EF-4998-9CE3-3D4AEC1382C4}" type="pres">
      <dgm:prSet presAssocID="{CB46541F-D9DF-4681-A55A-AF1781798A85}" presName="compNode" presStyleCnt="0"/>
      <dgm:spPr/>
    </dgm:pt>
    <dgm:pt modelId="{C8838CB5-CAE3-4A6C-8A36-826A2B4FF9D9}" type="pres">
      <dgm:prSet presAssocID="{CB46541F-D9DF-4681-A55A-AF1781798A85}" presName="dummyConnPt" presStyleCnt="0"/>
      <dgm:spPr/>
    </dgm:pt>
    <dgm:pt modelId="{8A9216E5-270F-47BF-AB3A-011E03C49287}" type="pres">
      <dgm:prSet presAssocID="{CB46541F-D9DF-4681-A55A-AF1781798A85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3DD39A-4937-4ECF-A169-7E28B88FF531}" type="pres">
      <dgm:prSet presAssocID="{B8DB668B-7C04-4741-8466-1215E270E7DA}" presName="sibTrans" presStyleLbl="bgSibTrans2D1" presStyleIdx="2" presStyleCnt="4"/>
      <dgm:spPr/>
      <dgm:t>
        <a:bodyPr/>
        <a:lstStyle/>
        <a:p>
          <a:endParaRPr lang="ru-RU"/>
        </a:p>
      </dgm:t>
    </dgm:pt>
    <dgm:pt modelId="{2974578E-683F-49F6-8C8B-A1E8C44CEFA1}" type="pres">
      <dgm:prSet presAssocID="{A4D9F297-976B-4019-8BC8-783D159EFB02}" presName="compNode" presStyleCnt="0"/>
      <dgm:spPr/>
    </dgm:pt>
    <dgm:pt modelId="{C52E0D9A-D18D-41B7-B8C8-5F11124BAC5C}" type="pres">
      <dgm:prSet presAssocID="{A4D9F297-976B-4019-8BC8-783D159EFB02}" presName="dummyConnPt" presStyleCnt="0"/>
      <dgm:spPr/>
    </dgm:pt>
    <dgm:pt modelId="{36ABFDDF-A7FD-49BF-B007-EC1D06CB0590}" type="pres">
      <dgm:prSet presAssocID="{A4D9F297-976B-4019-8BC8-783D159EFB02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7C20E1-687C-4FAB-91A2-5EA6680DADF8}" type="pres">
      <dgm:prSet presAssocID="{8CE3055C-0919-4194-B6DB-196589643E50}" presName="sibTrans" presStyleLbl="bgSibTrans2D1" presStyleIdx="3" presStyleCnt="4"/>
      <dgm:spPr/>
      <dgm:t>
        <a:bodyPr/>
        <a:lstStyle/>
        <a:p>
          <a:endParaRPr lang="ru-RU"/>
        </a:p>
      </dgm:t>
    </dgm:pt>
    <dgm:pt modelId="{8F2F2977-501D-4DFA-8694-6F3FAFEBCC35}" type="pres">
      <dgm:prSet presAssocID="{34CBBF88-7F53-4147-8472-BB20CB478BF6}" presName="compNode" presStyleCnt="0"/>
      <dgm:spPr/>
    </dgm:pt>
    <dgm:pt modelId="{30C12906-6034-4B9E-BF56-6D2FEE3A3921}" type="pres">
      <dgm:prSet presAssocID="{34CBBF88-7F53-4147-8472-BB20CB478BF6}" presName="dummyConnPt" presStyleCnt="0"/>
      <dgm:spPr/>
    </dgm:pt>
    <dgm:pt modelId="{150FE534-8835-4C7D-9062-C5907487BE6C}" type="pres">
      <dgm:prSet presAssocID="{34CBBF88-7F53-4147-8472-BB20CB478BF6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E1AFE82-8DDF-45BE-A40E-B2A34CBB1550}" srcId="{02C5E79D-01FB-46F4-AB4A-E63330DC9E09}" destId="{CB46541F-D9DF-4681-A55A-AF1781798A85}" srcOrd="2" destOrd="0" parTransId="{803A19D8-62E6-486E-B2F4-6ECE7379A8B7}" sibTransId="{B8DB668B-7C04-4741-8466-1215E270E7DA}"/>
    <dgm:cxn modelId="{B48E53AC-BB34-4514-B009-93A1E22EA109}" srcId="{02C5E79D-01FB-46F4-AB4A-E63330DC9E09}" destId="{34CBBF88-7F53-4147-8472-BB20CB478BF6}" srcOrd="4" destOrd="0" parTransId="{DFB973BC-D593-420D-9077-821568FF6F58}" sibTransId="{5D76E937-E2A7-45CA-BA42-21E634848287}"/>
    <dgm:cxn modelId="{4D54CFBE-698D-4306-BE2D-9B7DA9A09E5F}" type="presOf" srcId="{34CBBF88-7F53-4147-8472-BB20CB478BF6}" destId="{150FE534-8835-4C7D-9062-C5907487BE6C}" srcOrd="0" destOrd="0" presId="urn:microsoft.com/office/officeart/2005/8/layout/bProcess4"/>
    <dgm:cxn modelId="{5D21EE88-02A3-4CCD-8881-040D4CBECDF2}" type="presOf" srcId="{41D84D24-EBBC-4B11-A400-24728151D607}" destId="{F7D29216-5795-435C-BED8-F14139B4713D}" srcOrd="0" destOrd="0" presId="urn:microsoft.com/office/officeart/2005/8/layout/bProcess4"/>
    <dgm:cxn modelId="{EDA3CB96-E5AD-438D-BCEC-D57BBB740B72}" type="presOf" srcId="{57071ABE-47FB-4163-8C69-73BA88BDB91F}" destId="{0B418F00-A5BE-465B-828E-C62235D26AC9}" srcOrd="0" destOrd="0" presId="urn:microsoft.com/office/officeart/2005/8/layout/bProcess4"/>
    <dgm:cxn modelId="{82C3FECE-26AB-4A68-A1F0-2DC0B7CB6532}" srcId="{02C5E79D-01FB-46F4-AB4A-E63330DC9E09}" destId="{CAF64A6A-101B-44D1-935B-9F3E48C130DB}" srcOrd="0" destOrd="0" parTransId="{96A52B36-19AD-4038-B2F9-162B89C868B6}" sibTransId="{96C9D9C3-1B8E-44AB-9507-B2C359E7B0D9}"/>
    <dgm:cxn modelId="{358287C1-7A00-48E6-BFD3-5051B0710925}" srcId="{02C5E79D-01FB-46F4-AB4A-E63330DC9E09}" destId="{57071ABE-47FB-4163-8C69-73BA88BDB91F}" srcOrd="1" destOrd="0" parTransId="{7CD00135-1313-4D37-BE29-5CD1065BC132}" sibTransId="{41D84D24-EBBC-4B11-A400-24728151D607}"/>
    <dgm:cxn modelId="{9181C40F-DF98-485D-A8F3-255D2FC76A3A}" type="presOf" srcId="{CAF64A6A-101B-44D1-935B-9F3E48C130DB}" destId="{C3BB0CE0-33DA-435C-BF61-CB700C5E180C}" srcOrd="0" destOrd="0" presId="urn:microsoft.com/office/officeart/2005/8/layout/bProcess4"/>
    <dgm:cxn modelId="{E9725879-9D06-4861-ADE8-CADE9E441B7A}" type="presOf" srcId="{CB46541F-D9DF-4681-A55A-AF1781798A85}" destId="{8A9216E5-270F-47BF-AB3A-011E03C49287}" srcOrd="0" destOrd="0" presId="urn:microsoft.com/office/officeart/2005/8/layout/bProcess4"/>
    <dgm:cxn modelId="{C7181187-07DF-4879-AFE3-79D8197CB7ED}" type="presOf" srcId="{B8DB668B-7C04-4741-8466-1215E270E7DA}" destId="{683DD39A-4937-4ECF-A169-7E28B88FF531}" srcOrd="0" destOrd="0" presId="urn:microsoft.com/office/officeart/2005/8/layout/bProcess4"/>
    <dgm:cxn modelId="{9400F064-123A-4F67-B781-8367EE590D02}" type="presOf" srcId="{8CE3055C-0919-4194-B6DB-196589643E50}" destId="{4D7C20E1-687C-4FAB-91A2-5EA6680DADF8}" srcOrd="0" destOrd="0" presId="urn:microsoft.com/office/officeart/2005/8/layout/bProcess4"/>
    <dgm:cxn modelId="{F676ACF7-86C6-4931-A3BD-E2540F364271}" srcId="{02C5E79D-01FB-46F4-AB4A-E63330DC9E09}" destId="{A4D9F297-976B-4019-8BC8-783D159EFB02}" srcOrd="3" destOrd="0" parTransId="{D42E99D5-C79D-454F-80AA-77940C600C52}" sibTransId="{8CE3055C-0919-4194-B6DB-196589643E50}"/>
    <dgm:cxn modelId="{305E4672-4D6D-43F8-8C4C-2C37E8B5E2EA}" type="presOf" srcId="{96C9D9C3-1B8E-44AB-9507-B2C359E7B0D9}" destId="{6784F53D-4E0C-44ED-A1B6-6A1A7756709A}" srcOrd="0" destOrd="0" presId="urn:microsoft.com/office/officeart/2005/8/layout/bProcess4"/>
    <dgm:cxn modelId="{AB650F81-3E9F-4082-ADAC-B5A7E31C4880}" type="presOf" srcId="{02C5E79D-01FB-46F4-AB4A-E63330DC9E09}" destId="{9D3152A1-17B0-4114-83AD-C34809E85DE6}" srcOrd="0" destOrd="0" presId="urn:microsoft.com/office/officeart/2005/8/layout/bProcess4"/>
    <dgm:cxn modelId="{27D3E868-D4F4-4C68-AC3F-FA4832D7D62F}" type="presOf" srcId="{A4D9F297-976B-4019-8BC8-783D159EFB02}" destId="{36ABFDDF-A7FD-49BF-B007-EC1D06CB0590}" srcOrd="0" destOrd="0" presId="urn:microsoft.com/office/officeart/2005/8/layout/bProcess4"/>
    <dgm:cxn modelId="{CAA1A9A9-0CE9-40D0-822E-5FA71DF4F759}" type="presParOf" srcId="{9D3152A1-17B0-4114-83AD-C34809E85DE6}" destId="{FBF80D56-10E3-46E3-AC30-6B1BB74E9604}" srcOrd="0" destOrd="0" presId="urn:microsoft.com/office/officeart/2005/8/layout/bProcess4"/>
    <dgm:cxn modelId="{1063F66A-DA7F-40C3-8F8C-783965A25AFC}" type="presParOf" srcId="{FBF80D56-10E3-46E3-AC30-6B1BB74E9604}" destId="{AD14DBA8-9247-4ABD-AADD-4CF6691174C7}" srcOrd="0" destOrd="0" presId="urn:microsoft.com/office/officeart/2005/8/layout/bProcess4"/>
    <dgm:cxn modelId="{A451EDDD-F5E3-4F3B-984B-C1BC6A2A1B6C}" type="presParOf" srcId="{FBF80D56-10E3-46E3-AC30-6B1BB74E9604}" destId="{C3BB0CE0-33DA-435C-BF61-CB700C5E180C}" srcOrd="1" destOrd="0" presId="urn:microsoft.com/office/officeart/2005/8/layout/bProcess4"/>
    <dgm:cxn modelId="{30D453DD-383A-4AE4-9FDF-1302EB524967}" type="presParOf" srcId="{9D3152A1-17B0-4114-83AD-C34809E85DE6}" destId="{6784F53D-4E0C-44ED-A1B6-6A1A7756709A}" srcOrd="1" destOrd="0" presId="urn:microsoft.com/office/officeart/2005/8/layout/bProcess4"/>
    <dgm:cxn modelId="{1433D09C-6BCD-4435-B029-F4A42C33C9C6}" type="presParOf" srcId="{9D3152A1-17B0-4114-83AD-C34809E85DE6}" destId="{D4C928A3-08ED-4C70-9B06-4C4EBBDF4579}" srcOrd="2" destOrd="0" presId="urn:microsoft.com/office/officeart/2005/8/layout/bProcess4"/>
    <dgm:cxn modelId="{C5033DB2-1DCE-468E-A6AD-B9CB2FBDDB4A}" type="presParOf" srcId="{D4C928A3-08ED-4C70-9B06-4C4EBBDF4579}" destId="{1EF9C3E1-543D-4F52-B64E-00C94481738E}" srcOrd="0" destOrd="0" presId="urn:microsoft.com/office/officeart/2005/8/layout/bProcess4"/>
    <dgm:cxn modelId="{551B7E0D-8E71-4379-A942-89ABA659AD6C}" type="presParOf" srcId="{D4C928A3-08ED-4C70-9B06-4C4EBBDF4579}" destId="{0B418F00-A5BE-465B-828E-C62235D26AC9}" srcOrd="1" destOrd="0" presId="urn:microsoft.com/office/officeart/2005/8/layout/bProcess4"/>
    <dgm:cxn modelId="{7F2F50FD-2CC6-4D9A-98E8-3B06FD86F06B}" type="presParOf" srcId="{9D3152A1-17B0-4114-83AD-C34809E85DE6}" destId="{F7D29216-5795-435C-BED8-F14139B4713D}" srcOrd="3" destOrd="0" presId="urn:microsoft.com/office/officeart/2005/8/layout/bProcess4"/>
    <dgm:cxn modelId="{120760E5-D844-4645-B5DE-906651D01193}" type="presParOf" srcId="{9D3152A1-17B0-4114-83AD-C34809E85DE6}" destId="{AFDC19D5-79EF-4998-9CE3-3D4AEC1382C4}" srcOrd="4" destOrd="0" presId="urn:microsoft.com/office/officeart/2005/8/layout/bProcess4"/>
    <dgm:cxn modelId="{8F58BE7C-15BA-423C-9400-655F61852846}" type="presParOf" srcId="{AFDC19D5-79EF-4998-9CE3-3D4AEC1382C4}" destId="{C8838CB5-CAE3-4A6C-8A36-826A2B4FF9D9}" srcOrd="0" destOrd="0" presId="urn:microsoft.com/office/officeart/2005/8/layout/bProcess4"/>
    <dgm:cxn modelId="{A57D9F4A-A6B3-4806-8F80-03F5ED3FF0AE}" type="presParOf" srcId="{AFDC19D5-79EF-4998-9CE3-3D4AEC1382C4}" destId="{8A9216E5-270F-47BF-AB3A-011E03C49287}" srcOrd="1" destOrd="0" presId="urn:microsoft.com/office/officeart/2005/8/layout/bProcess4"/>
    <dgm:cxn modelId="{DED23915-BB39-44EC-B2D0-8516335DB267}" type="presParOf" srcId="{9D3152A1-17B0-4114-83AD-C34809E85DE6}" destId="{683DD39A-4937-4ECF-A169-7E28B88FF531}" srcOrd="5" destOrd="0" presId="urn:microsoft.com/office/officeart/2005/8/layout/bProcess4"/>
    <dgm:cxn modelId="{99FB43F6-4D40-4874-91A0-8F37352C892D}" type="presParOf" srcId="{9D3152A1-17B0-4114-83AD-C34809E85DE6}" destId="{2974578E-683F-49F6-8C8B-A1E8C44CEFA1}" srcOrd="6" destOrd="0" presId="urn:microsoft.com/office/officeart/2005/8/layout/bProcess4"/>
    <dgm:cxn modelId="{72AE2E14-15E1-4733-9126-F9B95D936B54}" type="presParOf" srcId="{2974578E-683F-49F6-8C8B-A1E8C44CEFA1}" destId="{C52E0D9A-D18D-41B7-B8C8-5F11124BAC5C}" srcOrd="0" destOrd="0" presId="urn:microsoft.com/office/officeart/2005/8/layout/bProcess4"/>
    <dgm:cxn modelId="{6FBCC709-6B7B-4CDF-A41C-3C9BFAE7DD46}" type="presParOf" srcId="{2974578E-683F-49F6-8C8B-A1E8C44CEFA1}" destId="{36ABFDDF-A7FD-49BF-B007-EC1D06CB0590}" srcOrd="1" destOrd="0" presId="urn:microsoft.com/office/officeart/2005/8/layout/bProcess4"/>
    <dgm:cxn modelId="{BC589C6E-4338-4617-A337-7CAC5D224545}" type="presParOf" srcId="{9D3152A1-17B0-4114-83AD-C34809E85DE6}" destId="{4D7C20E1-687C-4FAB-91A2-5EA6680DADF8}" srcOrd="7" destOrd="0" presId="urn:microsoft.com/office/officeart/2005/8/layout/bProcess4"/>
    <dgm:cxn modelId="{C89BC302-F85F-436A-8835-20C2AF97F33C}" type="presParOf" srcId="{9D3152A1-17B0-4114-83AD-C34809E85DE6}" destId="{8F2F2977-501D-4DFA-8694-6F3FAFEBCC35}" srcOrd="8" destOrd="0" presId="urn:microsoft.com/office/officeart/2005/8/layout/bProcess4"/>
    <dgm:cxn modelId="{3A01DBBC-7046-4988-ADA6-BFDEE52E035C}" type="presParOf" srcId="{8F2F2977-501D-4DFA-8694-6F3FAFEBCC35}" destId="{30C12906-6034-4B9E-BF56-6D2FEE3A3921}" srcOrd="0" destOrd="0" presId="urn:microsoft.com/office/officeart/2005/8/layout/bProcess4"/>
    <dgm:cxn modelId="{BBF16116-4477-4E29-A645-0D62025B6312}" type="presParOf" srcId="{8F2F2977-501D-4DFA-8694-6F3FAFEBCC35}" destId="{150FE534-8835-4C7D-9062-C5907487BE6C}" srcOrd="1" destOrd="0" presId="urn:microsoft.com/office/officeart/2005/8/layout/bProcess4"/>
  </dgm:cxnLst>
  <dgm:bg/>
  <dgm:whole/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82229D39-959F-4FAF-A7FB-6D0F9E5F27CF}" type="doc">
      <dgm:prSet loTypeId="urn:microsoft.com/office/officeart/2005/8/layout/cycle4" loCatId="cycle" qsTypeId="urn:microsoft.com/office/officeart/2005/8/quickstyle/simple1" qsCatId="simple" csTypeId="urn:microsoft.com/office/officeart/2005/8/colors/accent5_1" csCatId="accent5" phldr="1"/>
      <dgm:spPr/>
      <dgm:t>
        <a:bodyPr/>
        <a:lstStyle/>
        <a:p>
          <a:endParaRPr lang="ru-RU"/>
        </a:p>
      </dgm:t>
    </dgm:pt>
    <dgm:pt modelId="{CD873361-6651-43D1-90D7-286C43F2D9FB}">
      <dgm:prSet phldrT="[Текст]" phldr="1"/>
      <dgm:spPr/>
      <dgm:t>
        <a:bodyPr/>
        <a:lstStyle/>
        <a:p>
          <a:endParaRPr lang="ru-RU"/>
        </a:p>
      </dgm:t>
    </dgm:pt>
    <dgm:pt modelId="{99D38541-3907-40D9-A545-594CE38C5D3C}" type="parTrans" cxnId="{56554487-9B18-4149-B34C-C3DF59AF3C1B}">
      <dgm:prSet/>
      <dgm:spPr/>
      <dgm:t>
        <a:bodyPr/>
        <a:lstStyle/>
        <a:p>
          <a:endParaRPr lang="ru-RU"/>
        </a:p>
      </dgm:t>
    </dgm:pt>
    <dgm:pt modelId="{AA825521-8FB8-465E-9163-D1BD2D41E656}" type="sibTrans" cxnId="{56554487-9B18-4149-B34C-C3DF59AF3C1B}">
      <dgm:prSet/>
      <dgm:spPr/>
      <dgm:t>
        <a:bodyPr/>
        <a:lstStyle/>
        <a:p>
          <a:endParaRPr lang="ru-RU"/>
        </a:p>
      </dgm:t>
    </dgm:pt>
    <dgm:pt modelId="{304C2DEF-8A83-42E2-BA3B-2C2084E9A9D5}">
      <dgm:prSet phldrT="[Текст]" phldr="1"/>
      <dgm:spPr/>
      <dgm:t>
        <a:bodyPr/>
        <a:lstStyle/>
        <a:p>
          <a:endParaRPr lang="ru-RU" dirty="0"/>
        </a:p>
      </dgm:t>
    </dgm:pt>
    <dgm:pt modelId="{A4C5F043-E234-464B-9D4B-738587A4C07C}" type="parTrans" cxnId="{13D26A7B-5974-4D38-BA16-F57AF748370D}">
      <dgm:prSet/>
      <dgm:spPr/>
      <dgm:t>
        <a:bodyPr/>
        <a:lstStyle/>
        <a:p>
          <a:endParaRPr lang="ru-RU"/>
        </a:p>
      </dgm:t>
    </dgm:pt>
    <dgm:pt modelId="{E1B243E5-9BCB-44CA-992E-8B77AA054152}" type="sibTrans" cxnId="{13D26A7B-5974-4D38-BA16-F57AF748370D}">
      <dgm:prSet/>
      <dgm:spPr/>
      <dgm:t>
        <a:bodyPr/>
        <a:lstStyle/>
        <a:p>
          <a:endParaRPr lang="ru-RU"/>
        </a:p>
      </dgm:t>
    </dgm:pt>
    <dgm:pt modelId="{5FB0CCA5-9C26-43B5-9C64-13C27BFF995D}">
      <dgm:prSet phldrT="[Текст]" phldr="1"/>
      <dgm:spPr/>
      <dgm:t>
        <a:bodyPr/>
        <a:lstStyle/>
        <a:p>
          <a:endParaRPr lang="ru-RU"/>
        </a:p>
      </dgm:t>
    </dgm:pt>
    <dgm:pt modelId="{594B355F-C0E7-419C-84E3-C706461B9249}" type="parTrans" cxnId="{CF80CE0D-75E3-48CF-B300-6B4EF4F42EE1}">
      <dgm:prSet/>
      <dgm:spPr/>
      <dgm:t>
        <a:bodyPr/>
        <a:lstStyle/>
        <a:p>
          <a:endParaRPr lang="ru-RU"/>
        </a:p>
      </dgm:t>
    </dgm:pt>
    <dgm:pt modelId="{57A4F104-9852-4525-A7FF-333941CF62DE}" type="sibTrans" cxnId="{CF80CE0D-75E3-48CF-B300-6B4EF4F42EE1}">
      <dgm:prSet/>
      <dgm:spPr/>
      <dgm:t>
        <a:bodyPr/>
        <a:lstStyle/>
        <a:p>
          <a:endParaRPr lang="ru-RU"/>
        </a:p>
      </dgm:t>
    </dgm:pt>
    <dgm:pt modelId="{188EE880-DFAD-4F0E-8EB0-AC31DBFFA297}">
      <dgm:prSet phldrT="[Текст]"/>
      <dgm:spPr/>
      <dgm:t>
        <a:bodyPr/>
        <a:lstStyle/>
        <a:p>
          <a:endParaRPr lang="ru-RU" dirty="0"/>
        </a:p>
      </dgm:t>
    </dgm:pt>
    <dgm:pt modelId="{E23277BD-D3A7-412F-A090-2B3039D994F6}" type="parTrans" cxnId="{76085CB7-77E3-4DC2-B45B-D11798F9053B}">
      <dgm:prSet/>
      <dgm:spPr/>
      <dgm:t>
        <a:bodyPr/>
        <a:lstStyle/>
        <a:p>
          <a:endParaRPr lang="ru-RU"/>
        </a:p>
      </dgm:t>
    </dgm:pt>
    <dgm:pt modelId="{AF0707AE-774A-4C8C-A695-7DCCA5631956}" type="sibTrans" cxnId="{76085CB7-77E3-4DC2-B45B-D11798F9053B}">
      <dgm:prSet/>
      <dgm:spPr/>
      <dgm:t>
        <a:bodyPr/>
        <a:lstStyle/>
        <a:p>
          <a:endParaRPr lang="ru-RU"/>
        </a:p>
      </dgm:t>
    </dgm:pt>
    <dgm:pt modelId="{97E084E3-08FB-4578-B7BF-9EFAF60B0B68}" type="pres">
      <dgm:prSet presAssocID="{82229D39-959F-4FAF-A7FB-6D0F9E5F27CF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</dgm:pt>
    <dgm:pt modelId="{8DA93EEA-8116-4967-9F39-2411BFF66BA0}" type="pres">
      <dgm:prSet presAssocID="{82229D39-959F-4FAF-A7FB-6D0F9E5F27CF}" presName="children" presStyleCnt="0"/>
      <dgm:spPr/>
    </dgm:pt>
    <dgm:pt modelId="{DA990EC1-3F11-4590-A46A-0AB1EF482F57}" type="pres">
      <dgm:prSet presAssocID="{82229D39-959F-4FAF-A7FB-6D0F9E5F27CF}" presName="childPlaceholder" presStyleCnt="0"/>
      <dgm:spPr/>
    </dgm:pt>
    <dgm:pt modelId="{E3E1C019-9848-449E-91A8-4AADF665F8DC}" type="pres">
      <dgm:prSet presAssocID="{82229D39-959F-4FAF-A7FB-6D0F9E5F27CF}" presName="circle" presStyleCnt="0"/>
      <dgm:spPr/>
    </dgm:pt>
    <dgm:pt modelId="{F12E2D0E-6E12-406A-B86B-329BC95FAA8F}" type="pres">
      <dgm:prSet presAssocID="{82229D39-959F-4FAF-A7FB-6D0F9E5F27CF}" presName="quadrant1" presStyleLbl="node1" presStyleIdx="0" presStyleCnt="4">
        <dgm:presLayoutVars>
          <dgm:chMax val="1"/>
          <dgm:bulletEnabled val="1"/>
        </dgm:presLayoutVars>
      </dgm:prSet>
      <dgm:spPr/>
    </dgm:pt>
    <dgm:pt modelId="{BC8FEAD1-C353-4D5F-8B5A-0724E6715348}" type="pres">
      <dgm:prSet presAssocID="{82229D39-959F-4FAF-A7FB-6D0F9E5F27CF}" presName="quadrant2" presStyleLbl="node1" presStyleIdx="1" presStyleCnt="4">
        <dgm:presLayoutVars>
          <dgm:chMax val="1"/>
          <dgm:bulletEnabled val="1"/>
        </dgm:presLayoutVars>
      </dgm:prSet>
      <dgm:spPr/>
    </dgm:pt>
    <dgm:pt modelId="{051198DB-FD8D-4749-9FD0-99EE281BF0C4}" type="pres">
      <dgm:prSet presAssocID="{82229D39-959F-4FAF-A7FB-6D0F9E5F27CF}" presName="quadrant3" presStyleLbl="node1" presStyleIdx="2" presStyleCnt="4">
        <dgm:presLayoutVars>
          <dgm:chMax val="1"/>
          <dgm:bulletEnabled val="1"/>
        </dgm:presLayoutVars>
      </dgm:prSet>
      <dgm:spPr/>
    </dgm:pt>
    <dgm:pt modelId="{8BF08A55-5DB9-4ACB-8A02-06F45BF1C218}" type="pres">
      <dgm:prSet presAssocID="{82229D39-959F-4FAF-A7FB-6D0F9E5F27CF}" presName="quadrant4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98A2D6E-41F6-4A16-AC01-2995721591BB}" type="pres">
      <dgm:prSet presAssocID="{82229D39-959F-4FAF-A7FB-6D0F9E5F27CF}" presName="quadrantPlaceholder" presStyleCnt="0"/>
      <dgm:spPr/>
    </dgm:pt>
    <dgm:pt modelId="{FF888F73-2279-4348-8ECB-D3FBD8EADE7F}" type="pres">
      <dgm:prSet presAssocID="{82229D39-959F-4FAF-A7FB-6D0F9E5F27CF}" presName="center1" presStyleLbl="fgShp" presStyleIdx="0" presStyleCnt="2"/>
      <dgm:spPr/>
    </dgm:pt>
    <dgm:pt modelId="{4F5F317F-2A2D-447A-8DE4-1C75B71FB315}" type="pres">
      <dgm:prSet presAssocID="{82229D39-959F-4FAF-A7FB-6D0F9E5F27CF}" presName="center2" presStyleLbl="fgShp" presStyleIdx="1" presStyleCnt="2"/>
      <dgm:spPr/>
    </dgm:pt>
  </dgm:ptLst>
  <dgm:cxnLst>
    <dgm:cxn modelId="{636D2AA0-3F11-4757-A26C-89C1F833552F}" type="presOf" srcId="{5FB0CCA5-9C26-43B5-9C64-13C27BFF995D}" destId="{051198DB-FD8D-4749-9FD0-99EE281BF0C4}" srcOrd="0" destOrd="0" presId="urn:microsoft.com/office/officeart/2005/8/layout/cycle4"/>
    <dgm:cxn modelId="{4D44EB10-FECE-4496-8E7D-47648A9D6E0D}" type="presOf" srcId="{304C2DEF-8A83-42E2-BA3B-2C2084E9A9D5}" destId="{BC8FEAD1-C353-4D5F-8B5A-0724E6715348}" srcOrd="0" destOrd="0" presId="urn:microsoft.com/office/officeart/2005/8/layout/cycle4"/>
    <dgm:cxn modelId="{8AB896B6-6BCE-4186-AC2F-95229E9DE0B9}" type="presOf" srcId="{82229D39-959F-4FAF-A7FB-6D0F9E5F27CF}" destId="{97E084E3-08FB-4578-B7BF-9EFAF60B0B68}" srcOrd="0" destOrd="0" presId="urn:microsoft.com/office/officeart/2005/8/layout/cycle4"/>
    <dgm:cxn modelId="{CF80CE0D-75E3-48CF-B300-6B4EF4F42EE1}" srcId="{82229D39-959F-4FAF-A7FB-6D0F9E5F27CF}" destId="{5FB0CCA5-9C26-43B5-9C64-13C27BFF995D}" srcOrd="2" destOrd="0" parTransId="{594B355F-C0E7-419C-84E3-C706461B9249}" sibTransId="{57A4F104-9852-4525-A7FF-333941CF62DE}"/>
    <dgm:cxn modelId="{76085CB7-77E3-4DC2-B45B-D11798F9053B}" srcId="{82229D39-959F-4FAF-A7FB-6D0F9E5F27CF}" destId="{188EE880-DFAD-4F0E-8EB0-AC31DBFFA297}" srcOrd="3" destOrd="0" parTransId="{E23277BD-D3A7-412F-A090-2B3039D994F6}" sibTransId="{AF0707AE-774A-4C8C-A695-7DCCA5631956}"/>
    <dgm:cxn modelId="{13D26A7B-5974-4D38-BA16-F57AF748370D}" srcId="{82229D39-959F-4FAF-A7FB-6D0F9E5F27CF}" destId="{304C2DEF-8A83-42E2-BA3B-2C2084E9A9D5}" srcOrd="1" destOrd="0" parTransId="{A4C5F043-E234-464B-9D4B-738587A4C07C}" sibTransId="{E1B243E5-9BCB-44CA-992E-8B77AA054152}"/>
    <dgm:cxn modelId="{E5375971-B9D0-477B-8F94-6DC94DC4DBAD}" type="presOf" srcId="{188EE880-DFAD-4F0E-8EB0-AC31DBFFA297}" destId="{8BF08A55-5DB9-4ACB-8A02-06F45BF1C218}" srcOrd="0" destOrd="0" presId="urn:microsoft.com/office/officeart/2005/8/layout/cycle4"/>
    <dgm:cxn modelId="{56554487-9B18-4149-B34C-C3DF59AF3C1B}" srcId="{82229D39-959F-4FAF-A7FB-6D0F9E5F27CF}" destId="{CD873361-6651-43D1-90D7-286C43F2D9FB}" srcOrd="0" destOrd="0" parTransId="{99D38541-3907-40D9-A545-594CE38C5D3C}" sibTransId="{AA825521-8FB8-465E-9163-D1BD2D41E656}"/>
    <dgm:cxn modelId="{30038DE7-CCFD-448D-B2F6-ADEDD1C9015D}" type="presOf" srcId="{CD873361-6651-43D1-90D7-286C43F2D9FB}" destId="{F12E2D0E-6E12-406A-B86B-329BC95FAA8F}" srcOrd="0" destOrd="0" presId="urn:microsoft.com/office/officeart/2005/8/layout/cycle4"/>
    <dgm:cxn modelId="{9D9F9B4D-B0BB-44CE-BBD2-1365D1F15430}" type="presParOf" srcId="{97E084E3-08FB-4578-B7BF-9EFAF60B0B68}" destId="{8DA93EEA-8116-4967-9F39-2411BFF66BA0}" srcOrd="0" destOrd="0" presId="urn:microsoft.com/office/officeart/2005/8/layout/cycle4"/>
    <dgm:cxn modelId="{CA4AAEFB-CC1A-4B12-BC71-B517C11F6533}" type="presParOf" srcId="{8DA93EEA-8116-4967-9F39-2411BFF66BA0}" destId="{DA990EC1-3F11-4590-A46A-0AB1EF482F57}" srcOrd="0" destOrd="0" presId="urn:microsoft.com/office/officeart/2005/8/layout/cycle4"/>
    <dgm:cxn modelId="{FAC2618F-0C69-412C-8224-80BFE31C8996}" type="presParOf" srcId="{97E084E3-08FB-4578-B7BF-9EFAF60B0B68}" destId="{E3E1C019-9848-449E-91A8-4AADF665F8DC}" srcOrd="1" destOrd="0" presId="urn:microsoft.com/office/officeart/2005/8/layout/cycle4"/>
    <dgm:cxn modelId="{1A25C7A0-D4F2-4D55-96F5-4A066143C0CC}" type="presParOf" srcId="{E3E1C019-9848-449E-91A8-4AADF665F8DC}" destId="{F12E2D0E-6E12-406A-B86B-329BC95FAA8F}" srcOrd="0" destOrd="0" presId="urn:microsoft.com/office/officeart/2005/8/layout/cycle4"/>
    <dgm:cxn modelId="{8B041995-7499-42BE-8454-9864D938B58E}" type="presParOf" srcId="{E3E1C019-9848-449E-91A8-4AADF665F8DC}" destId="{BC8FEAD1-C353-4D5F-8B5A-0724E6715348}" srcOrd="1" destOrd="0" presId="urn:microsoft.com/office/officeart/2005/8/layout/cycle4"/>
    <dgm:cxn modelId="{6FCF2C2B-8356-4E5F-A717-97AB5A4842DE}" type="presParOf" srcId="{E3E1C019-9848-449E-91A8-4AADF665F8DC}" destId="{051198DB-FD8D-4749-9FD0-99EE281BF0C4}" srcOrd="2" destOrd="0" presId="urn:microsoft.com/office/officeart/2005/8/layout/cycle4"/>
    <dgm:cxn modelId="{1C77F9D1-24F5-4767-84BD-E6AE4F893B7E}" type="presParOf" srcId="{E3E1C019-9848-449E-91A8-4AADF665F8DC}" destId="{8BF08A55-5DB9-4ACB-8A02-06F45BF1C218}" srcOrd="3" destOrd="0" presId="urn:microsoft.com/office/officeart/2005/8/layout/cycle4"/>
    <dgm:cxn modelId="{8D881564-10CA-472C-9D16-8612565D0EE6}" type="presParOf" srcId="{E3E1C019-9848-449E-91A8-4AADF665F8DC}" destId="{298A2D6E-41F6-4A16-AC01-2995721591BB}" srcOrd="4" destOrd="0" presId="urn:microsoft.com/office/officeart/2005/8/layout/cycle4"/>
    <dgm:cxn modelId="{AFD623A6-8262-400A-AEFD-AE56E2D4E314}" type="presParOf" srcId="{97E084E3-08FB-4578-B7BF-9EFAF60B0B68}" destId="{FF888F73-2279-4348-8ECB-D3FBD8EADE7F}" srcOrd="2" destOrd="0" presId="urn:microsoft.com/office/officeart/2005/8/layout/cycle4"/>
    <dgm:cxn modelId="{C5DCE836-EA45-4E53-99B3-F0811EDD5814}" type="presParOf" srcId="{97E084E3-08FB-4578-B7BF-9EFAF60B0B68}" destId="{4F5F317F-2A2D-447A-8DE4-1C75B71FB315}" srcOrd="3" destOrd="0" presId="urn:microsoft.com/office/officeart/2005/8/layout/cycle4"/>
  </dgm:cxnLst>
  <dgm:bg/>
  <dgm:whole/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326D9F75-69FE-432F-A9EB-9025AD634639}" type="doc">
      <dgm:prSet loTypeId="urn:microsoft.com/office/officeart/2005/8/layout/bProcess4" loCatId="process" qsTypeId="urn:microsoft.com/office/officeart/2005/8/quickstyle/simple1" qsCatId="simple" csTypeId="urn:microsoft.com/office/officeart/2005/8/colors/accent5_1" csCatId="accent5" phldr="1"/>
      <dgm:spPr/>
      <dgm:t>
        <a:bodyPr/>
        <a:lstStyle/>
        <a:p>
          <a:endParaRPr lang="ru-RU"/>
        </a:p>
      </dgm:t>
    </dgm:pt>
    <dgm:pt modelId="{99544087-618D-48BC-9C85-6B788EDE5689}">
      <dgm:prSet phldrT="[Текст]" custT="1"/>
      <dgm:spPr/>
      <dgm:t>
        <a:bodyPr/>
        <a:lstStyle/>
        <a:p>
          <a:pPr algn="l"/>
          <a:r>
            <a:rPr lang="ru-RU" sz="1800" dirty="0" smtClean="0">
              <a:solidFill>
                <a:prstClr val="black"/>
              </a:solidFill>
            </a:rPr>
            <a:t>Город Балахна возник и развивался как поселение солеваров</a:t>
          </a:r>
          <a:endParaRPr lang="ru-RU" sz="1800" dirty="0"/>
        </a:p>
      </dgm:t>
    </dgm:pt>
    <dgm:pt modelId="{F4E6B17E-E621-4313-980D-80679F9273AE}" type="parTrans" cxnId="{FF446446-2D84-4C56-9F9F-B857A784C493}">
      <dgm:prSet/>
      <dgm:spPr/>
      <dgm:t>
        <a:bodyPr/>
        <a:lstStyle/>
        <a:p>
          <a:pPr algn="l"/>
          <a:endParaRPr lang="ru-RU" sz="1800"/>
        </a:p>
      </dgm:t>
    </dgm:pt>
    <dgm:pt modelId="{26ABB51D-0CC9-452C-86C9-614EA13DA917}" type="sibTrans" cxnId="{FF446446-2D84-4C56-9F9F-B857A784C493}">
      <dgm:prSet/>
      <dgm:spPr/>
      <dgm:t>
        <a:bodyPr/>
        <a:lstStyle/>
        <a:p>
          <a:pPr algn="l"/>
          <a:endParaRPr lang="ru-RU" sz="1800"/>
        </a:p>
      </dgm:t>
    </dgm:pt>
    <dgm:pt modelId="{57412BB1-E23D-47CD-84BC-5CB5889FE8B0}">
      <dgm:prSet phldrT="[Текст]" custT="1"/>
      <dgm:spPr/>
      <dgm:t>
        <a:bodyPr/>
        <a:lstStyle/>
        <a:p>
          <a:pPr algn="l">
            <a:spcAft>
              <a:spcPts val="0"/>
            </a:spcAft>
          </a:pPr>
          <a:r>
            <a:rPr lang="ru-RU" sz="1800" dirty="0" smtClean="0">
              <a:solidFill>
                <a:prstClr val="black"/>
              </a:solidFill>
            </a:rPr>
            <a:t>Назывался сначала «</a:t>
          </a:r>
          <a:r>
            <a:rPr lang="ru-RU" sz="1800" dirty="0" err="1" smtClean="0">
              <a:solidFill>
                <a:prstClr val="black"/>
              </a:solidFill>
            </a:rPr>
            <a:t>Соль-на-Городце</a:t>
          </a:r>
          <a:r>
            <a:rPr lang="ru-RU" sz="1800" dirty="0" smtClean="0">
              <a:solidFill>
                <a:prstClr val="black"/>
              </a:solidFill>
            </a:rPr>
            <a:t>», </a:t>
          </a:r>
        </a:p>
        <a:p>
          <a:pPr algn="l">
            <a:spcAft>
              <a:spcPts val="0"/>
            </a:spcAft>
          </a:pPr>
          <a:r>
            <a:rPr lang="ru-RU" sz="1800" dirty="0" smtClean="0">
              <a:solidFill>
                <a:prstClr val="black"/>
              </a:solidFill>
            </a:rPr>
            <a:t>потом «Соль </a:t>
          </a:r>
          <a:r>
            <a:rPr lang="ru-RU" sz="1800" dirty="0" err="1" smtClean="0">
              <a:solidFill>
                <a:prstClr val="black"/>
              </a:solidFill>
            </a:rPr>
            <a:t>Балахонская</a:t>
          </a:r>
          <a:r>
            <a:rPr lang="ru-RU" sz="1800" dirty="0" smtClean="0">
              <a:solidFill>
                <a:prstClr val="black"/>
              </a:solidFill>
            </a:rPr>
            <a:t>», и еще позже – Балахна</a:t>
          </a:r>
          <a:endParaRPr lang="ru-RU" sz="1800" dirty="0"/>
        </a:p>
      </dgm:t>
    </dgm:pt>
    <dgm:pt modelId="{08EF6D6C-3D1F-4E1E-A4F7-F83E0FDBC90D}" type="parTrans" cxnId="{8997E01C-C012-4C87-9D4A-8556F97F93EA}">
      <dgm:prSet/>
      <dgm:spPr/>
      <dgm:t>
        <a:bodyPr/>
        <a:lstStyle/>
        <a:p>
          <a:pPr algn="l"/>
          <a:endParaRPr lang="ru-RU" sz="1800"/>
        </a:p>
      </dgm:t>
    </dgm:pt>
    <dgm:pt modelId="{F1591589-278D-4B59-8F40-4A6C2E4DD5CB}" type="sibTrans" cxnId="{8997E01C-C012-4C87-9D4A-8556F97F93EA}">
      <dgm:prSet/>
      <dgm:spPr/>
      <dgm:t>
        <a:bodyPr/>
        <a:lstStyle/>
        <a:p>
          <a:pPr algn="l"/>
          <a:endParaRPr lang="ru-RU" sz="1800"/>
        </a:p>
      </dgm:t>
    </dgm:pt>
    <dgm:pt modelId="{9D8830E7-EDF2-42B0-A296-3F0EE387EE77}">
      <dgm:prSet phldrT="[Текст]" custT="1"/>
      <dgm:spPr/>
      <dgm:t>
        <a:bodyPr/>
        <a:lstStyle/>
        <a:p>
          <a:pPr algn="l"/>
          <a:r>
            <a:rPr lang="ru-RU" sz="1800" dirty="0" smtClean="0">
              <a:solidFill>
                <a:prstClr val="black"/>
              </a:solidFill>
            </a:rPr>
            <a:t>Название Балахны происходит от слова «балахон» - одежды, которую носили </a:t>
          </a:r>
          <a:r>
            <a:rPr lang="ru-RU" sz="1800" dirty="0" err="1" smtClean="0">
              <a:solidFill>
                <a:prstClr val="black"/>
              </a:solidFill>
            </a:rPr>
            <a:t>соледобытчики</a:t>
          </a:r>
          <a:endParaRPr lang="ru-RU" sz="1800" dirty="0"/>
        </a:p>
      </dgm:t>
    </dgm:pt>
    <dgm:pt modelId="{C8E0DCD7-29B3-460C-8606-0F0BA9FBF5FA}" type="parTrans" cxnId="{0AB1DAF5-562C-4598-AA93-B6F732C50D83}">
      <dgm:prSet/>
      <dgm:spPr/>
      <dgm:t>
        <a:bodyPr/>
        <a:lstStyle/>
        <a:p>
          <a:pPr algn="l"/>
          <a:endParaRPr lang="ru-RU" sz="1800"/>
        </a:p>
      </dgm:t>
    </dgm:pt>
    <dgm:pt modelId="{604D890F-1ACD-407E-B64A-D295725DC961}" type="sibTrans" cxnId="{0AB1DAF5-562C-4598-AA93-B6F732C50D83}">
      <dgm:prSet/>
      <dgm:spPr/>
      <dgm:t>
        <a:bodyPr/>
        <a:lstStyle/>
        <a:p>
          <a:pPr algn="l"/>
          <a:endParaRPr lang="ru-RU" sz="1800"/>
        </a:p>
      </dgm:t>
    </dgm:pt>
    <dgm:pt modelId="{3C8EC368-3248-4D45-A9A2-C2DA5B3F2004}">
      <dgm:prSet phldrT="[Текст]" custT="1"/>
      <dgm:spPr/>
      <dgm:t>
        <a:bodyPr/>
        <a:lstStyle/>
        <a:p>
          <a:pPr algn="l"/>
          <a:r>
            <a:rPr lang="ru-RU" sz="1800" dirty="0" smtClean="0">
              <a:solidFill>
                <a:prstClr val="black"/>
              </a:solidFill>
            </a:rPr>
            <a:t>Соль состоит из отдельных твёрдых крупинок. Они бесцветны и прозрачны, как стекло</a:t>
          </a:r>
          <a:endParaRPr lang="ru-RU" sz="1800" dirty="0"/>
        </a:p>
      </dgm:t>
    </dgm:pt>
    <dgm:pt modelId="{17894F63-6150-4B61-B547-E091C69FDB26}" type="parTrans" cxnId="{C1CF3933-B5CE-49A7-9DF6-B2ACFBFFF6E6}">
      <dgm:prSet/>
      <dgm:spPr/>
      <dgm:t>
        <a:bodyPr/>
        <a:lstStyle/>
        <a:p>
          <a:pPr algn="l"/>
          <a:endParaRPr lang="ru-RU" sz="1800"/>
        </a:p>
      </dgm:t>
    </dgm:pt>
    <dgm:pt modelId="{9103B19B-D517-405C-92B0-282388FB2E79}" type="sibTrans" cxnId="{C1CF3933-B5CE-49A7-9DF6-B2ACFBFFF6E6}">
      <dgm:prSet/>
      <dgm:spPr/>
      <dgm:t>
        <a:bodyPr/>
        <a:lstStyle/>
        <a:p>
          <a:pPr algn="l"/>
          <a:endParaRPr lang="ru-RU" sz="1800"/>
        </a:p>
      </dgm:t>
    </dgm:pt>
    <dgm:pt modelId="{F8432546-A0F1-4739-991B-A5C2381FE9B7}">
      <dgm:prSet phldrT="[Текст]" custT="1"/>
      <dgm:spPr/>
      <dgm:t>
        <a:bodyPr/>
        <a:lstStyle/>
        <a:p>
          <a:pPr algn="l"/>
          <a:r>
            <a:rPr lang="ru-RU" sz="1800" dirty="0" smtClean="0">
              <a:solidFill>
                <a:prstClr val="black"/>
              </a:solidFill>
            </a:rPr>
            <a:t>Если сложить в кучу много кристаллов, то соль приобретает белый цвет</a:t>
          </a:r>
          <a:endParaRPr lang="ru-RU" sz="1800" dirty="0"/>
        </a:p>
      </dgm:t>
    </dgm:pt>
    <dgm:pt modelId="{3379E286-4B72-4D15-9987-792F0D10544F}" type="parTrans" cxnId="{A904A86D-3143-4676-91D8-2F02C8778153}">
      <dgm:prSet/>
      <dgm:spPr/>
      <dgm:t>
        <a:bodyPr/>
        <a:lstStyle/>
        <a:p>
          <a:pPr algn="l"/>
          <a:endParaRPr lang="ru-RU" sz="1800"/>
        </a:p>
      </dgm:t>
    </dgm:pt>
    <dgm:pt modelId="{FED9CB18-ED0B-4F7F-8BB3-69CF40F8F8C8}" type="sibTrans" cxnId="{A904A86D-3143-4676-91D8-2F02C8778153}">
      <dgm:prSet/>
      <dgm:spPr/>
      <dgm:t>
        <a:bodyPr/>
        <a:lstStyle/>
        <a:p>
          <a:pPr algn="l"/>
          <a:endParaRPr lang="ru-RU" sz="1800"/>
        </a:p>
      </dgm:t>
    </dgm:pt>
    <dgm:pt modelId="{AE7E3B85-35BD-4EF9-B4A9-C308C0BF8991}">
      <dgm:prSet phldrT="[Текст]" custT="1"/>
      <dgm:spPr/>
      <dgm:t>
        <a:bodyPr/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1800" dirty="0" smtClean="0">
            <a:solidFill>
              <a:prstClr val="black"/>
            </a:solidFill>
          </a:endParaRPr>
        </a:p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dirty="0" smtClean="0">
              <a:solidFill>
                <a:prstClr val="black"/>
              </a:solidFill>
            </a:rPr>
            <a:t>Соль  хрустит, </a:t>
          </a:r>
        </a:p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dirty="0" smtClean="0">
              <a:solidFill>
                <a:prstClr val="black"/>
              </a:solidFill>
            </a:rPr>
            <a:t>не имеет запаха, </a:t>
          </a:r>
        </a:p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dirty="0" smtClean="0">
              <a:solidFill>
                <a:prstClr val="black"/>
              </a:solidFill>
            </a:rPr>
            <a:t>растворяется в воде, </a:t>
          </a:r>
        </a:p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dirty="0" smtClean="0">
              <a:solidFill>
                <a:prstClr val="black"/>
              </a:solidFill>
            </a:rPr>
            <a:t>окрашивается, </a:t>
          </a:r>
        </a:p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dirty="0" smtClean="0">
              <a:solidFill>
                <a:prstClr val="black"/>
              </a:solidFill>
            </a:rPr>
            <a:t>выпаривается</a:t>
          </a:r>
        </a:p>
        <a:p>
          <a:pPr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dirty="0"/>
        </a:p>
      </dgm:t>
    </dgm:pt>
    <dgm:pt modelId="{4C2A5991-DB21-46B4-BA04-C2A6321E42E8}" type="parTrans" cxnId="{DC916027-5EBF-46CC-AC7A-415FEEA28837}">
      <dgm:prSet/>
      <dgm:spPr/>
      <dgm:t>
        <a:bodyPr/>
        <a:lstStyle/>
        <a:p>
          <a:pPr algn="l"/>
          <a:endParaRPr lang="ru-RU" sz="1800"/>
        </a:p>
      </dgm:t>
    </dgm:pt>
    <dgm:pt modelId="{2CD56BCF-8DD8-43AA-B538-7E60A6044397}" type="sibTrans" cxnId="{DC916027-5EBF-46CC-AC7A-415FEEA28837}">
      <dgm:prSet/>
      <dgm:spPr/>
      <dgm:t>
        <a:bodyPr/>
        <a:lstStyle/>
        <a:p>
          <a:pPr algn="l"/>
          <a:endParaRPr lang="ru-RU" sz="1800"/>
        </a:p>
      </dgm:t>
    </dgm:pt>
    <dgm:pt modelId="{2A02BD86-B8AA-48E8-96E7-11BE58F923E4}">
      <dgm:prSet phldrT="[Текст]" custT="1"/>
      <dgm:spPr/>
      <dgm:t>
        <a:bodyPr/>
        <a:lstStyle/>
        <a:p>
          <a:pPr algn="l"/>
          <a:r>
            <a:rPr lang="ru-RU" sz="1800" dirty="0" smtClean="0"/>
            <a:t>Соль жизненно необходима человеку, является очень ценным продуктом </a:t>
          </a:r>
          <a:endParaRPr lang="ru-RU" sz="1800" dirty="0"/>
        </a:p>
      </dgm:t>
    </dgm:pt>
    <dgm:pt modelId="{B28E847F-C93E-4349-9813-AB1234BCCD62}" type="parTrans" cxnId="{77BE6275-6BB2-47F9-A96D-480602F821E8}">
      <dgm:prSet/>
      <dgm:spPr/>
      <dgm:t>
        <a:bodyPr/>
        <a:lstStyle/>
        <a:p>
          <a:pPr algn="l"/>
          <a:endParaRPr lang="ru-RU" sz="1800"/>
        </a:p>
      </dgm:t>
    </dgm:pt>
    <dgm:pt modelId="{AD93C9B1-112C-43EA-9864-376D6CC64A24}" type="sibTrans" cxnId="{77BE6275-6BB2-47F9-A96D-480602F821E8}">
      <dgm:prSet/>
      <dgm:spPr/>
      <dgm:t>
        <a:bodyPr/>
        <a:lstStyle/>
        <a:p>
          <a:pPr algn="l"/>
          <a:endParaRPr lang="ru-RU" sz="1800"/>
        </a:p>
      </dgm:t>
    </dgm:pt>
    <dgm:pt modelId="{AAA8269B-78BB-42C6-83EF-E681708668C1}">
      <dgm:prSet phldrT="[Текст]" custT="1"/>
      <dgm:spPr/>
      <dgm:t>
        <a:bodyPr/>
        <a:lstStyle/>
        <a:p>
          <a:pPr marL="0" marR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1800" dirty="0" smtClean="0"/>
        </a:p>
        <a:p>
          <a:pPr marL="0" marR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dirty="0" smtClean="0"/>
            <a:t>Соль используется в пище, быту, </a:t>
          </a:r>
        </a:p>
        <a:p>
          <a:pPr marL="0" marR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dirty="0" smtClean="0"/>
            <a:t>медицине, </a:t>
          </a:r>
        </a:p>
        <a:p>
          <a:pPr marL="0" marR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dirty="0" smtClean="0"/>
            <a:t>промышленности, </a:t>
          </a:r>
        </a:p>
        <a:p>
          <a:pPr marL="0" marR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dirty="0" smtClean="0"/>
            <a:t>косметологии и т.д. </a:t>
          </a:r>
        </a:p>
        <a:p>
          <a:pPr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dirty="0"/>
        </a:p>
      </dgm:t>
    </dgm:pt>
    <dgm:pt modelId="{6266648A-A9E5-438E-AAD6-6751B47891E3}" type="parTrans" cxnId="{B3338DFA-11D1-4344-97AB-525F7619ACDF}">
      <dgm:prSet/>
      <dgm:spPr/>
      <dgm:t>
        <a:bodyPr/>
        <a:lstStyle/>
        <a:p>
          <a:pPr algn="l"/>
          <a:endParaRPr lang="ru-RU" sz="1800"/>
        </a:p>
      </dgm:t>
    </dgm:pt>
    <dgm:pt modelId="{C3BA35BE-C8A9-46DA-978B-914CA0FE9E87}" type="sibTrans" cxnId="{B3338DFA-11D1-4344-97AB-525F7619ACDF}">
      <dgm:prSet/>
      <dgm:spPr/>
      <dgm:t>
        <a:bodyPr/>
        <a:lstStyle/>
        <a:p>
          <a:pPr algn="l"/>
          <a:endParaRPr lang="ru-RU" sz="1800"/>
        </a:p>
      </dgm:t>
    </dgm:pt>
    <dgm:pt modelId="{B4BCCC15-9BD3-4512-89EF-A3CAB37D3229}">
      <dgm:prSet phldrT="[Текст]" custT="1"/>
      <dgm:spPr/>
      <dgm:t>
        <a:bodyPr/>
        <a:lstStyle/>
        <a:p>
          <a:pPr algn="l"/>
          <a:r>
            <a:rPr lang="ru-RU" sz="1800" dirty="0" smtClean="0"/>
            <a:t>Соль может принести пользу, может принести вред</a:t>
          </a:r>
          <a:endParaRPr lang="ru-RU" sz="1800" dirty="0"/>
        </a:p>
      </dgm:t>
    </dgm:pt>
    <dgm:pt modelId="{E1F6AC9C-222F-4CB7-8CAB-F2B5F865AE57}" type="parTrans" cxnId="{40E58A50-AAA3-4956-97C0-5CDE46DB6EFB}">
      <dgm:prSet/>
      <dgm:spPr/>
      <dgm:t>
        <a:bodyPr/>
        <a:lstStyle/>
        <a:p>
          <a:pPr algn="l"/>
          <a:endParaRPr lang="ru-RU" sz="1800"/>
        </a:p>
      </dgm:t>
    </dgm:pt>
    <dgm:pt modelId="{594AE4D0-3CE4-4A74-A751-781D260B4CAA}" type="sibTrans" cxnId="{40E58A50-AAA3-4956-97C0-5CDE46DB6EFB}">
      <dgm:prSet/>
      <dgm:spPr/>
      <dgm:t>
        <a:bodyPr/>
        <a:lstStyle/>
        <a:p>
          <a:pPr algn="l"/>
          <a:endParaRPr lang="ru-RU" sz="1800"/>
        </a:p>
      </dgm:t>
    </dgm:pt>
    <dgm:pt modelId="{E5109E64-884A-4902-AB6D-B2AAF383BE65}" type="pres">
      <dgm:prSet presAssocID="{326D9F75-69FE-432F-A9EB-9025AD634639}" presName="Name0" presStyleCnt="0">
        <dgm:presLayoutVars>
          <dgm:dir/>
          <dgm:resizeHandles/>
        </dgm:presLayoutVars>
      </dgm:prSet>
      <dgm:spPr/>
    </dgm:pt>
    <dgm:pt modelId="{E394852C-68D8-4C17-A114-0E74C6B03126}" type="pres">
      <dgm:prSet presAssocID="{99544087-618D-48BC-9C85-6B788EDE5689}" presName="compNode" presStyleCnt="0"/>
      <dgm:spPr/>
    </dgm:pt>
    <dgm:pt modelId="{949C0EAE-D8B2-42E6-A7D4-B0E44546BFE8}" type="pres">
      <dgm:prSet presAssocID="{99544087-618D-48BC-9C85-6B788EDE5689}" presName="dummyConnPt" presStyleCnt="0"/>
      <dgm:spPr/>
    </dgm:pt>
    <dgm:pt modelId="{61B91B0F-4EAF-42FC-8233-B6782EC641B1}" type="pres">
      <dgm:prSet presAssocID="{99544087-618D-48BC-9C85-6B788EDE5689}" presName="node" presStyleLbl="node1" presStyleIdx="0" presStyleCnt="9">
        <dgm:presLayoutVars>
          <dgm:bulletEnabled val="1"/>
        </dgm:presLayoutVars>
      </dgm:prSet>
      <dgm:spPr/>
    </dgm:pt>
    <dgm:pt modelId="{CC3AF879-44E7-4F0D-850A-6CAF1C1F2B97}" type="pres">
      <dgm:prSet presAssocID="{26ABB51D-0CC9-452C-86C9-614EA13DA917}" presName="sibTrans" presStyleLbl="bgSibTrans2D1" presStyleIdx="0" presStyleCnt="8"/>
      <dgm:spPr/>
    </dgm:pt>
    <dgm:pt modelId="{8069AC35-1A3C-4FF2-B986-14EF0A24572D}" type="pres">
      <dgm:prSet presAssocID="{57412BB1-E23D-47CD-84BC-5CB5889FE8B0}" presName="compNode" presStyleCnt="0"/>
      <dgm:spPr/>
    </dgm:pt>
    <dgm:pt modelId="{C997DF03-198E-4002-B8A7-746E24B3647C}" type="pres">
      <dgm:prSet presAssocID="{57412BB1-E23D-47CD-84BC-5CB5889FE8B0}" presName="dummyConnPt" presStyleCnt="0"/>
      <dgm:spPr/>
    </dgm:pt>
    <dgm:pt modelId="{5AC35C95-1B2E-4027-97D3-AFDBEEDF593A}" type="pres">
      <dgm:prSet presAssocID="{57412BB1-E23D-47CD-84BC-5CB5889FE8B0}" presName="node" presStyleLbl="node1" presStyleIdx="1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136784-9DE3-4040-ADAA-77069FD95030}" type="pres">
      <dgm:prSet presAssocID="{F1591589-278D-4B59-8F40-4A6C2E4DD5CB}" presName="sibTrans" presStyleLbl="bgSibTrans2D1" presStyleIdx="1" presStyleCnt="8"/>
      <dgm:spPr/>
    </dgm:pt>
    <dgm:pt modelId="{0A3733E5-C27B-4BFC-B9EB-C0AAFD82AEB3}" type="pres">
      <dgm:prSet presAssocID="{9D8830E7-EDF2-42B0-A296-3F0EE387EE77}" presName="compNode" presStyleCnt="0"/>
      <dgm:spPr/>
    </dgm:pt>
    <dgm:pt modelId="{92F72655-BA7F-4967-AB3D-E8ED82468266}" type="pres">
      <dgm:prSet presAssocID="{9D8830E7-EDF2-42B0-A296-3F0EE387EE77}" presName="dummyConnPt" presStyleCnt="0"/>
      <dgm:spPr/>
    </dgm:pt>
    <dgm:pt modelId="{DC4983CC-8524-4808-8C1F-C7766817C024}" type="pres">
      <dgm:prSet presAssocID="{9D8830E7-EDF2-42B0-A296-3F0EE387EE77}" presName="node" presStyleLbl="node1" presStyleIdx="2" presStyleCnt="9">
        <dgm:presLayoutVars>
          <dgm:bulletEnabled val="1"/>
        </dgm:presLayoutVars>
      </dgm:prSet>
      <dgm:spPr/>
    </dgm:pt>
    <dgm:pt modelId="{472C6CB2-3B4A-46EE-B0EC-2AA3CD584F0E}" type="pres">
      <dgm:prSet presAssocID="{604D890F-1ACD-407E-B64A-D295725DC961}" presName="sibTrans" presStyleLbl="bgSibTrans2D1" presStyleIdx="2" presStyleCnt="8"/>
      <dgm:spPr/>
    </dgm:pt>
    <dgm:pt modelId="{EE55331D-D20B-4928-81A1-7EA236BF9494}" type="pres">
      <dgm:prSet presAssocID="{3C8EC368-3248-4D45-A9A2-C2DA5B3F2004}" presName="compNode" presStyleCnt="0"/>
      <dgm:spPr/>
    </dgm:pt>
    <dgm:pt modelId="{72624284-6872-493B-871C-B07AAEA21C17}" type="pres">
      <dgm:prSet presAssocID="{3C8EC368-3248-4D45-A9A2-C2DA5B3F2004}" presName="dummyConnPt" presStyleCnt="0"/>
      <dgm:spPr/>
    </dgm:pt>
    <dgm:pt modelId="{1612DF29-96D3-4D34-86E4-0F78A3667543}" type="pres">
      <dgm:prSet presAssocID="{3C8EC368-3248-4D45-A9A2-C2DA5B3F2004}" presName="node" presStyleLbl="node1" presStyleIdx="3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817C64-DDD8-4F9D-8841-EC762F3B2E68}" type="pres">
      <dgm:prSet presAssocID="{9103B19B-D517-405C-92B0-282388FB2E79}" presName="sibTrans" presStyleLbl="bgSibTrans2D1" presStyleIdx="3" presStyleCnt="8"/>
      <dgm:spPr/>
    </dgm:pt>
    <dgm:pt modelId="{8C02D1E8-F87F-42C3-99FB-91A3F8893211}" type="pres">
      <dgm:prSet presAssocID="{F8432546-A0F1-4739-991B-A5C2381FE9B7}" presName="compNode" presStyleCnt="0"/>
      <dgm:spPr/>
    </dgm:pt>
    <dgm:pt modelId="{BD39E66F-6DDD-43A3-A06D-A7EA1442B31E}" type="pres">
      <dgm:prSet presAssocID="{F8432546-A0F1-4739-991B-A5C2381FE9B7}" presName="dummyConnPt" presStyleCnt="0"/>
      <dgm:spPr/>
    </dgm:pt>
    <dgm:pt modelId="{7DF2B63B-1AAB-45F1-9BCF-D77B683D7E3C}" type="pres">
      <dgm:prSet presAssocID="{F8432546-A0F1-4739-991B-A5C2381FE9B7}" presName="node" presStyleLbl="node1" presStyleIdx="4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AC4280-2EC2-4371-8FD0-EEC6195F3AAD}" type="pres">
      <dgm:prSet presAssocID="{FED9CB18-ED0B-4F7F-8BB3-69CF40F8F8C8}" presName="sibTrans" presStyleLbl="bgSibTrans2D1" presStyleIdx="4" presStyleCnt="8"/>
      <dgm:spPr/>
    </dgm:pt>
    <dgm:pt modelId="{F6D99C14-7295-436F-94CF-0C25F0253CB0}" type="pres">
      <dgm:prSet presAssocID="{AE7E3B85-35BD-4EF9-B4A9-C308C0BF8991}" presName="compNode" presStyleCnt="0"/>
      <dgm:spPr/>
    </dgm:pt>
    <dgm:pt modelId="{A6FF1FBD-CCD7-49BE-9C68-0040A68449F8}" type="pres">
      <dgm:prSet presAssocID="{AE7E3B85-35BD-4EF9-B4A9-C308C0BF8991}" presName="dummyConnPt" presStyleCnt="0"/>
      <dgm:spPr/>
    </dgm:pt>
    <dgm:pt modelId="{6A7E69A5-D805-4729-86D8-0A6109C584F8}" type="pres">
      <dgm:prSet presAssocID="{AE7E3B85-35BD-4EF9-B4A9-C308C0BF8991}" presName="node" presStyleLbl="node1" presStyleIdx="5" presStyleCnt="9">
        <dgm:presLayoutVars>
          <dgm:bulletEnabled val="1"/>
        </dgm:presLayoutVars>
      </dgm:prSet>
      <dgm:spPr/>
    </dgm:pt>
    <dgm:pt modelId="{56EAD4BE-5BEA-43AB-9D7F-322641286148}" type="pres">
      <dgm:prSet presAssocID="{2CD56BCF-8DD8-43AA-B538-7E60A6044397}" presName="sibTrans" presStyleLbl="bgSibTrans2D1" presStyleIdx="5" presStyleCnt="8"/>
      <dgm:spPr/>
    </dgm:pt>
    <dgm:pt modelId="{C145A927-CEDC-4726-8F06-41F75C82D014}" type="pres">
      <dgm:prSet presAssocID="{2A02BD86-B8AA-48E8-96E7-11BE58F923E4}" presName="compNode" presStyleCnt="0"/>
      <dgm:spPr/>
    </dgm:pt>
    <dgm:pt modelId="{76BC6333-27C4-43F5-AE00-47160B951673}" type="pres">
      <dgm:prSet presAssocID="{2A02BD86-B8AA-48E8-96E7-11BE58F923E4}" presName="dummyConnPt" presStyleCnt="0"/>
      <dgm:spPr/>
    </dgm:pt>
    <dgm:pt modelId="{2EB5E956-4318-4805-8DE7-A2277927FA68}" type="pres">
      <dgm:prSet presAssocID="{2A02BD86-B8AA-48E8-96E7-11BE58F923E4}" presName="node" presStyleLbl="node1" presStyleIdx="6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1229D9-6085-4DA1-ABFA-5CA822BC3C67}" type="pres">
      <dgm:prSet presAssocID="{AD93C9B1-112C-43EA-9864-376D6CC64A24}" presName="sibTrans" presStyleLbl="bgSibTrans2D1" presStyleIdx="6" presStyleCnt="8"/>
      <dgm:spPr/>
    </dgm:pt>
    <dgm:pt modelId="{5D85F675-5D15-4D6B-9755-6C61FEE994FB}" type="pres">
      <dgm:prSet presAssocID="{AAA8269B-78BB-42C6-83EF-E681708668C1}" presName="compNode" presStyleCnt="0"/>
      <dgm:spPr/>
    </dgm:pt>
    <dgm:pt modelId="{0430A636-F2A6-4457-8145-6DBE5AA62443}" type="pres">
      <dgm:prSet presAssocID="{AAA8269B-78BB-42C6-83EF-E681708668C1}" presName="dummyConnPt" presStyleCnt="0"/>
      <dgm:spPr/>
    </dgm:pt>
    <dgm:pt modelId="{EE777231-7B0D-4741-9264-A18E22ACF837}" type="pres">
      <dgm:prSet presAssocID="{AAA8269B-78BB-42C6-83EF-E681708668C1}" presName="node" presStyleLbl="node1" presStyleIdx="7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D60E4D9-D758-4AA4-9248-926EB893F132}" type="pres">
      <dgm:prSet presAssocID="{C3BA35BE-C8A9-46DA-978B-914CA0FE9E87}" presName="sibTrans" presStyleLbl="bgSibTrans2D1" presStyleIdx="7" presStyleCnt="8"/>
      <dgm:spPr/>
    </dgm:pt>
    <dgm:pt modelId="{FD2778E5-2B42-4AD9-B054-989E81E5D939}" type="pres">
      <dgm:prSet presAssocID="{B4BCCC15-9BD3-4512-89EF-A3CAB37D3229}" presName="compNode" presStyleCnt="0"/>
      <dgm:spPr/>
    </dgm:pt>
    <dgm:pt modelId="{47B8F40D-C738-49B5-B849-DB9122F6B483}" type="pres">
      <dgm:prSet presAssocID="{B4BCCC15-9BD3-4512-89EF-A3CAB37D3229}" presName="dummyConnPt" presStyleCnt="0"/>
      <dgm:spPr/>
    </dgm:pt>
    <dgm:pt modelId="{816F8DB7-846C-4274-B305-32709182DB9F}" type="pres">
      <dgm:prSet presAssocID="{B4BCCC15-9BD3-4512-89EF-A3CAB37D3229}" presName="node" presStyleLbl="node1" presStyleIdx="8" presStyleCnt="9">
        <dgm:presLayoutVars>
          <dgm:bulletEnabled val="1"/>
        </dgm:presLayoutVars>
      </dgm:prSet>
      <dgm:spPr/>
    </dgm:pt>
  </dgm:ptLst>
  <dgm:cxnLst>
    <dgm:cxn modelId="{954E06A5-62D2-4401-A122-4CD5E37D6B29}" type="presOf" srcId="{F1591589-278D-4B59-8F40-4A6C2E4DD5CB}" destId="{0E136784-9DE3-4040-ADAA-77069FD95030}" srcOrd="0" destOrd="0" presId="urn:microsoft.com/office/officeart/2005/8/layout/bProcess4"/>
    <dgm:cxn modelId="{C1CF3933-B5CE-49A7-9DF6-B2ACFBFFF6E6}" srcId="{326D9F75-69FE-432F-A9EB-9025AD634639}" destId="{3C8EC368-3248-4D45-A9A2-C2DA5B3F2004}" srcOrd="3" destOrd="0" parTransId="{17894F63-6150-4B61-B547-E091C69FDB26}" sibTransId="{9103B19B-D517-405C-92B0-282388FB2E79}"/>
    <dgm:cxn modelId="{AA0153C5-ACA1-42E8-9C2E-F29FCF68942A}" type="presOf" srcId="{F8432546-A0F1-4739-991B-A5C2381FE9B7}" destId="{7DF2B63B-1AAB-45F1-9BCF-D77B683D7E3C}" srcOrd="0" destOrd="0" presId="urn:microsoft.com/office/officeart/2005/8/layout/bProcess4"/>
    <dgm:cxn modelId="{F0F5E7CA-6359-41CA-B295-204B63678195}" type="presOf" srcId="{326D9F75-69FE-432F-A9EB-9025AD634639}" destId="{E5109E64-884A-4902-AB6D-B2AAF383BE65}" srcOrd="0" destOrd="0" presId="urn:microsoft.com/office/officeart/2005/8/layout/bProcess4"/>
    <dgm:cxn modelId="{075372D6-6040-4ABA-AC3F-EAA2E78D1884}" type="presOf" srcId="{9D8830E7-EDF2-42B0-A296-3F0EE387EE77}" destId="{DC4983CC-8524-4808-8C1F-C7766817C024}" srcOrd="0" destOrd="0" presId="urn:microsoft.com/office/officeart/2005/8/layout/bProcess4"/>
    <dgm:cxn modelId="{A904A86D-3143-4676-91D8-2F02C8778153}" srcId="{326D9F75-69FE-432F-A9EB-9025AD634639}" destId="{F8432546-A0F1-4739-991B-A5C2381FE9B7}" srcOrd="4" destOrd="0" parTransId="{3379E286-4B72-4D15-9987-792F0D10544F}" sibTransId="{FED9CB18-ED0B-4F7F-8BB3-69CF40F8F8C8}"/>
    <dgm:cxn modelId="{C25B15EE-95CF-4FC1-8D57-A201E4CA1CF5}" type="presOf" srcId="{AD93C9B1-112C-43EA-9864-376D6CC64A24}" destId="{4A1229D9-6085-4DA1-ABFA-5CA822BC3C67}" srcOrd="0" destOrd="0" presId="urn:microsoft.com/office/officeart/2005/8/layout/bProcess4"/>
    <dgm:cxn modelId="{E0FCCB7A-759F-4809-8953-E7A6207F4834}" type="presOf" srcId="{AE7E3B85-35BD-4EF9-B4A9-C308C0BF8991}" destId="{6A7E69A5-D805-4729-86D8-0A6109C584F8}" srcOrd="0" destOrd="0" presId="urn:microsoft.com/office/officeart/2005/8/layout/bProcess4"/>
    <dgm:cxn modelId="{1B5697EC-5891-4906-A025-CAB65A16B388}" type="presOf" srcId="{AAA8269B-78BB-42C6-83EF-E681708668C1}" destId="{EE777231-7B0D-4741-9264-A18E22ACF837}" srcOrd="0" destOrd="0" presId="urn:microsoft.com/office/officeart/2005/8/layout/bProcess4"/>
    <dgm:cxn modelId="{B8F334B5-5D54-45E2-A479-78051842B8CE}" type="presOf" srcId="{99544087-618D-48BC-9C85-6B788EDE5689}" destId="{61B91B0F-4EAF-42FC-8233-B6782EC641B1}" srcOrd="0" destOrd="0" presId="urn:microsoft.com/office/officeart/2005/8/layout/bProcess4"/>
    <dgm:cxn modelId="{EF103BF1-1F57-451B-87CA-C881BF436E60}" type="presOf" srcId="{26ABB51D-0CC9-452C-86C9-614EA13DA917}" destId="{CC3AF879-44E7-4F0D-850A-6CAF1C1F2B97}" srcOrd="0" destOrd="0" presId="urn:microsoft.com/office/officeart/2005/8/layout/bProcess4"/>
    <dgm:cxn modelId="{FF446446-2D84-4C56-9F9F-B857A784C493}" srcId="{326D9F75-69FE-432F-A9EB-9025AD634639}" destId="{99544087-618D-48BC-9C85-6B788EDE5689}" srcOrd="0" destOrd="0" parTransId="{F4E6B17E-E621-4313-980D-80679F9273AE}" sibTransId="{26ABB51D-0CC9-452C-86C9-614EA13DA917}"/>
    <dgm:cxn modelId="{A6A8C57E-CDBD-4CA7-AF12-C5FEB8B6366B}" type="presOf" srcId="{FED9CB18-ED0B-4F7F-8BB3-69CF40F8F8C8}" destId="{98AC4280-2EC2-4371-8FD0-EEC6195F3AAD}" srcOrd="0" destOrd="0" presId="urn:microsoft.com/office/officeart/2005/8/layout/bProcess4"/>
    <dgm:cxn modelId="{8997E01C-C012-4C87-9D4A-8556F97F93EA}" srcId="{326D9F75-69FE-432F-A9EB-9025AD634639}" destId="{57412BB1-E23D-47CD-84BC-5CB5889FE8B0}" srcOrd="1" destOrd="0" parTransId="{08EF6D6C-3D1F-4E1E-A4F7-F83E0FDBC90D}" sibTransId="{F1591589-278D-4B59-8F40-4A6C2E4DD5CB}"/>
    <dgm:cxn modelId="{7E265A20-1B4B-4467-BE04-8A6D390928AB}" type="presOf" srcId="{9103B19B-D517-405C-92B0-282388FB2E79}" destId="{27817C64-DDD8-4F9D-8841-EC762F3B2E68}" srcOrd="0" destOrd="0" presId="urn:microsoft.com/office/officeart/2005/8/layout/bProcess4"/>
    <dgm:cxn modelId="{2AB255EE-62AE-4DCD-9773-A94B5869F53C}" type="presOf" srcId="{C3BA35BE-C8A9-46DA-978B-914CA0FE9E87}" destId="{1D60E4D9-D758-4AA4-9248-926EB893F132}" srcOrd="0" destOrd="0" presId="urn:microsoft.com/office/officeart/2005/8/layout/bProcess4"/>
    <dgm:cxn modelId="{B7B1F874-188E-41C2-B139-34CFBDAC9FCD}" type="presOf" srcId="{B4BCCC15-9BD3-4512-89EF-A3CAB37D3229}" destId="{816F8DB7-846C-4274-B305-32709182DB9F}" srcOrd="0" destOrd="0" presId="urn:microsoft.com/office/officeart/2005/8/layout/bProcess4"/>
    <dgm:cxn modelId="{40E58A50-AAA3-4956-97C0-5CDE46DB6EFB}" srcId="{326D9F75-69FE-432F-A9EB-9025AD634639}" destId="{B4BCCC15-9BD3-4512-89EF-A3CAB37D3229}" srcOrd="8" destOrd="0" parTransId="{E1F6AC9C-222F-4CB7-8CAB-F2B5F865AE57}" sibTransId="{594AE4D0-3CE4-4A74-A751-781D260B4CAA}"/>
    <dgm:cxn modelId="{E9FCAB03-6A6C-4818-814E-7A67BDE1D60C}" type="presOf" srcId="{2CD56BCF-8DD8-43AA-B538-7E60A6044397}" destId="{56EAD4BE-5BEA-43AB-9D7F-322641286148}" srcOrd="0" destOrd="0" presId="urn:microsoft.com/office/officeart/2005/8/layout/bProcess4"/>
    <dgm:cxn modelId="{BBA70B34-DF98-4F68-89FA-D933A846C580}" type="presOf" srcId="{2A02BD86-B8AA-48E8-96E7-11BE58F923E4}" destId="{2EB5E956-4318-4805-8DE7-A2277927FA68}" srcOrd="0" destOrd="0" presId="urn:microsoft.com/office/officeart/2005/8/layout/bProcess4"/>
    <dgm:cxn modelId="{9B430B31-BCA9-4613-8CC5-11529221B7DB}" type="presOf" srcId="{57412BB1-E23D-47CD-84BC-5CB5889FE8B0}" destId="{5AC35C95-1B2E-4027-97D3-AFDBEEDF593A}" srcOrd="0" destOrd="0" presId="urn:microsoft.com/office/officeart/2005/8/layout/bProcess4"/>
    <dgm:cxn modelId="{DC916027-5EBF-46CC-AC7A-415FEEA28837}" srcId="{326D9F75-69FE-432F-A9EB-9025AD634639}" destId="{AE7E3B85-35BD-4EF9-B4A9-C308C0BF8991}" srcOrd="5" destOrd="0" parTransId="{4C2A5991-DB21-46B4-BA04-C2A6321E42E8}" sibTransId="{2CD56BCF-8DD8-43AA-B538-7E60A6044397}"/>
    <dgm:cxn modelId="{A3337B67-D034-4A04-B4DA-020A135DFE55}" type="presOf" srcId="{604D890F-1ACD-407E-B64A-D295725DC961}" destId="{472C6CB2-3B4A-46EE-B0EC-2AA3CD584F0E}" srcOrd="0" destOrd="0" presId="urn:microsoft.com/office/officeart/2005/8/layout/bProcess4"/>
    <dgm:cxn modelId="{9AEED0CF-07FB-4206-B6B1-F427AE0266D7}" type="presOf" srcId="{3C8EC368-3248-4D45-A9A2-C2DA5B3F2004}" destId="{1612DF29-96D3-4D34-86E4-0F78A3667543}" srcOrd="0" destOrd="0" presId="urn:microsoft.com/office/officeart/2005/8/layout/bProcess4"/>
    <dgm:cxn modelId="{77BE6275-6BB2-47F9-A96D-480602F821E8}" srcId="{326D9F75-69FE-432F-A9EB-9025AD634639}" destId="{2A02BD86-B8AA-48E8-96E7-11BE58F923E4}" srcOrd="6" destOrd="0" parTransId="{B28E847F-C93E-4349-9813-AB1234BCCD62}" sibTransId="{AD93C9B1-112C-43EA-9864-376D6CC64A24}"/>
    <dgm:cxn modelId="{B3338DFA-11D1-4344-97AB-525F7619ACDF}" srcId="{326D9F75-69FE-432F-A9EB-9025AD634639}" destId="{AAA8269B-78BB-42C6-83EF-E681708668C1}" srcOrd="7" destOrd="0" parTransId="{6266648A-A9E5-438E-AAD6-6751B47891E3}" sibTransId="{C3BA35BE-C8A9-46DA-978B-914CA0FE9E87}"/>
    <dgm:cxn modelId="{0AB1DAF5-562C-4598-AA93-B6F732C50D83}" srcId="{326D9F75-69FE-432F-A9EB-9025AD634639}" destId="{9D8830E7-EDF2-42B0-A296-3F0EE387EE77}" srcOrd="2" destOrd="0" parTransId="{C8E0DCD7-29B3-460C-8606-0F0BA9FBF5FA}" sibTransId="{604D890F-1ACD-407E-B64A-D295725DC961}"/>
    <dgm:cxn modelId="{86A10E5C-F2CB-41D8-8FDD-2D1CEB8B034C}" type="presParOf" srcId="{E5109E64-884A-4902-AB6D-B2AAF383BE65}" destId="{E394852C-68D8-4C17-A114-0E74C6B03126}" srcOrd="0" destOrd="0" presId="urn:microsoft.com/office/officeart/2005/8/layout/bProcess4"/>
    <dgm:cxn modelId="{C4257197-F88A-4B53-93C5-0A4BC481E9CD}" type="presParOf" srcId="{E394852C-68D8-4C17-A114-0E74C6B03126}" destId="{949C0EAE-D8B2-42E6-A7D4-B0E44546BFE8}" srcOrd="0" destOrd="0" presId="urn:microsoft.com/office/officeart/2005/8/layout/bProcess4"/>
    <dgm:cxn modelId="{D82FF56E-FB27-4FE3-B59C-C80756566B5F}" type="presParOf" srcId="{E394852C-68D8-4C17-A114-0E74C6B03126}" destId="{61B91B0F-4EAF-42FC-8233-B6782EC641B1}" srcOrd="1" destOrd="0" presId="urn:microsoft.com/office/officeart/2005/8/layout/bProcess4"/>
    <dgm:cxn modelId="{A5284CB5-A42E-415D-AB61-F678AE067D24}" type="presParOf" srcId="{E5109E64-884A-4902-AB6D-B2AAF383BE65}" destId="{CC3AF879-44E7-4F0D-850A-6CAF1C1F2B97}" srcOrd="1" destOrd="0" presId="urn:microsoft.com/office/officeart/2005/8/layout/bProcess4"/>
    <dgm:cxn modelId="{CB3D575D-B6EF-4FB5-8556-0FD256EDD171}" type="presParOf" srcId="{E5109E64-884A-4902-AB6D-B2AAF383BE65}" destId="{8069AC35-1A3C-4FF2-B986-14EF0A24572D}" srcOrd="2" destOrd="0" presId="urn:microsoft.com/office/officeart/2005/8/layout/bProcess4"/>
    <dgm:cxn modelId="{B8AD641D-5A78-4C3A-8942-ED6ECCE3550F}" type="presParOf" srcId="{8069AC35-1A3C-4FF2-B986-14EF0A24572D}" destId="{C997DF03-198E-4002-B8A7-746E24B3647C}" srcOrd="0" destOrd="0" presId="urn:microsoft.com/office/officeart/2005/8/layout/bProcess4"/>
    <dgm:cxn modelId="{42023B7F-5091-47F7-BDBF-30C2F1B5A55F}" type="presParOf" srcId="{8069AC35-1A3C-4FF2-B986-14EF0A24572D}" destId="{5AC35C95-1B2E-4027-97D3-AFDBEEDF593A}" srcOrd="1" destOrd="0" presId="urn:microsoft.com/office/officeart/2005/8/layout/bProcess4"/>
    <dgm:cxn modelId="{784DD7BB-B6BD-468F-B526-5B64377E2320}" type="presParOf" srcId="{E5109E64-884A-4902-AB6D-B2AAF383BE65}" destId="{0E136784-9DE3-4040-ADAA-77069FD95030}" srcOrd="3" destOrd="0" presId="urn:microsoft.com/office/officeart/2005/8/layout/bProcess4"/>
    <dgm:cxn modelId="{BC4D2B12-D451-435E-A6D9-488536A3A1CB}" type="presParOf" srcId="{E5109E64-884A-4902-AB6D-B2AAF383BE65}" destId="{0A3733E5-C27B-4BFC-B9EB-C0AAFD82AEB3}" srcOrd="4" destOrd="0" presId="urn:microsoft.com/office/officeart/2005/8/layout/bProcess4"/>
    <dgm:cxn modelId="{4879B48F-62D2-4B9F-8F27-F937134483D3}" type="presParOf" srcId="{0A3733E5-C27B-4BFC-B9EB-C0AAFD82AEB3}" destId="{92F72655-BA7F-4967-AB3D-E8ED82468266}" srcOrd="0" destOrd="0" presId="urn:microsoft.com/office/officeart/2005/8/layout/bProcess4"/>
    <dgm:cxn modelId="{E89C062F-9129-463C-870E-D0F36A539AE2}" type="presParOf" srcId="{0A3733E5-C27B-4BFC-B9EB-C0AAFD82AEB3}" destId="{DC4983CC-8524-4808-8C1F-C7766817C024}" srcOrd="1" destOrd="0" presId="urn:microsoft.com/office/officeart/2005/8/layout/bProcess4"/>
    <dgm:cxn modelId="{B4A5CD63-11FF-43D5-A91C-D46AA0F0C498}" type="presParOf" srcId="{E5109E64-884A-4902-AB6D-B2AAF383BE65}" destId="{472C6CB2-3B4A-46EE-B0EC-2AA3CD584F0E}" srcOrd="5" destOrd="0" presId="urn:microsoft.com/office/officeart/2005/8/layout/bProcess4"/>
    <dgm:cxn modelId="{7EE007F4-EDAC-4233-A864-79E98FAC7595}" type="presParOf" srcId="{E5109E64-884A-4902-AB6D-B2AAF383BE65}" destId="{EE55331D-D20B-4928-81A1-7EA236BF9494}" srcOrd="6" destOrd="0" presId="urn:microsoft.com/office/officeart/2005/8/layout/bProcess4"/>
    <dgm:cxn modelId="{873AA9F5-A95C-458F-83F5-AEC119F6E2B0}" type="presParOf" srcId="{EE55331D-D20B-4928-81A1-7EA236BF9494}" destId="{72624284-6872-493B-871C-B07AAEA21C17}" srcOrd="0" destOrd="0" presId="urn:microsoft.com/office/officeart/2005/8/layout/bProcess4"/>
    <dgm:cxn modelId="{0EC8ADDF-01A1-4FD3-BF18-4FE75CC0CD5B}" type="presParOf" srcId="{EE55331D-D20B-4928-81A1-7EA236BF9494}" destId="{1612DF29-96D3-4D34-86E4-0F78A3667543}" srcOrd="1" destOrd="0" presId="urn:microsoft.com/office/officeart/2005/8/layout/bProcess4"/>
    <dgm:cxn modelId="{EB37C398-FD18-418F-9607-DCC38AC454B1}" type="presParOf" srcId="{E5109E64-884A-4902-AB6D-B2AAF383BE65}" destId="{27817C64-DDD8-4F9D-8841-EC762F3B2E68}" srcOrd="7" destOrd="0" presId="urn:microsoft.com/office/officeart/2005/8/layout/bProcess4"/>
    <dgm:cxn modelId="{9521D702-9AA3-4BBA-904D-DF31E206C16D}" type="presParOf" srcId="{E5109E64-884A-4902-AB6D-B2AAF383BE65}" destId="{8C02D1E8-F87F-42C3-99FB-91A3F8893211}" srcOrd="8" destOrd="0" presId="urn:microsoft.com/office/officeart/2005/8/layout/bProcess4"/>
    <dgm:cxn modelId="{86AA27F5-9C26-44F0-A3BF-18B93EC88DEB}" type="presParOf" srcId="{8C02D1E8-F87F-42C3-99FB-91A3F8893211}" destId="{BD39E66F-6DDD-43A3-A06D-A7EA1442B31E}" srcOrd="0" destOrd="0" presId="urn:microsoft.com/office/officeart/2005/8/layout/bProcess4"/>
    <dgm:cxn modelId="{C9E8812F-D2DB-493D-AA84-93412610CC0E}" type="presParOf" srcId="{8C02D1E8-F87F-42C3-99FB-91A3F8893211}" destId="{7DF2B63B-1AAB-45F1-9BCF-D77B683D7E3C}" srcOrd="1" destOrd="0" presId="urn:microsoft.com/office/officeart/2005/8/layout/bProcess4"/>
    <dgm:cxn modelId="{7D8EF58E-B463-4F12-AFAC-958384649A5E}" type="presParOf" srcId="{E5109E64-884A-4902-AB6D-B2AAF383BE65}" destId="{98AC4280-2EC2-4371-8FD0-EEC6195F3AAD}" srcOrd="9" destOrd="0" presId="urn:microsoft.com/office/officeart/2005/8/layout/bProcess4"/>
    <dgm:cxn modelId="{17E22FA5-6BBC-4A94-A097-EF9A7E162CC5}" type="presParOf" srcId="{E5109E64-884A-4902-AB6D-B2AAF383BE65}" destId="{F6D99C14-7295-436F-94CF-0C25F0253CB0}" srcOrd="10" destOrd="0" presId="urn:microsoft.com/office/officeart/2005/8/layout/bProcess4"/>
    <dgm:cxn modelId="{BD72C0BB-E188-403F-8D14-02EF44F2AD92}" type="presParOf" srcId="{F6D99C14-7295-436F-94CF-0C25F0253CB0}" destId="{A6FF1FBD-CCD7-49BE-9C68-0040A68449F8}" srcOrd="0" destOrd="0" presId="urn:microsoft.com/office/officeart/2005/8/layout/bProcess4"/>
    <dgm:cxn modelId="{2693A8EF-9E0A-47DF-BCAA-DEA0C1527462}" type="presParOf" srcId="{F6D99C14-7295-436F-94CF-0C25F0253CB0}" destId="{6A7E69A5-D805-4729-86D8-0A6109C584F8}" srcOrd="1" destOrd="0" presId="urn:microsoft.com/office/officeart/2005/8/layout/bProcess4"/>
    <dgm:cxn modelId="{CCB952D9-6860-497D-A305-D2E42743CEF2}" type="presParOf" srcId="{E5109E64-884A-4902-AB6D-B2AAF383BE65}" destId="{56EAD4BE-5BEA-43AB-9D7F-322641286148}" srcOrd="11" destOrd="0" presId="urn:microsoft.com/office/officeart/2005/8/layout/bProcess4"/>
    <dgm:cxn modelId="{9E31E41B-79F2-475E-A97C-5E5E578A152D}" type="presParOf" srcId="{E5109E64-884A-4902-AB6D-B2AAF383BE65}" destId="{C145A927-CEDC-4726-8F06-41F75C82D014}" srcOrd="12" destOrd="0" presId="urn:microsoft.com/office/officeart/2005/8/layout/bProcess4"/>
    <dgm:cxn modelId="{3071CA60-363A-45C1-B5EE-A5F693FF27A4}" type="presParOf" srcId="{C145A927-CEDC-4726-8F06-41F75C82D014}" destId="{76BC6333-27C4-43F5-AE00-47160B951673}" srcOrd="0" destOrd="0" presId="urn:microsoft.com/office/officeart/2005/8/layout/bProcess4"/>
    <dgm:cxn modelId="{AE85F2C0-4642-44EF-9A9E-3C8F05B80FE3}" type="presParOf" srcId="{C145A927-CEDC-4726-8F06-41F75C82D014}" destId="{2EB5E956-4318-4805-8DE7-A2277927FA68}" srcOrd="1" destOrd="0" presId="urn:microsoft.com/office/officeart/2005/8/layout/bProcess4"/>
    <dgm:cxn modelId="{631541CB-BB56-48BD-8DAF-1535954CD206}" type="presParOf" srcId="{E5109E64-884A-4902-AB6D-B2AAF383BE65}" destId="{4A1229D9-6085-4DA1-ABFA-5CA822BC3C67}" srcOrd="13" destOrd="0" presId="urn:microsoft.com/office/officeart/2005/8/layout/bProcess4"/>
    <dgm:cxn modelId="{3E5B7033-41FD-4814-8ADD-B8170B1106AE}" type="presParOf" srcId="{E5109E64-884A-4902-AB6D-B2AAF383BE65}" destId="{5D85F675-5D15-4D6B-9755-6C61FEE994FB}" srcOrd="14" destOrd="0" presId="urn:microsoft.com/office/officeart/2005/8/layout/bProcess4"/>
    <dgm:cxn modelId="{C312259E-BF66-47B7-B506-A3A8E80E6AEC}" type="presParOf" srcId="{5D85F675-5D15-4D6B-9755-6C61FEE994FB}" destId="{0430A636-F2A6-4457-8145-6DBE5AA62443}" srcOrd="0" destOrd="0" presId="urn:microsoft.com/office/officeart/2005/8/layout/bProcess4"/>
    <dgm:cxn modelId="{3BB59791-5B6E-4553-9546-890D62843DB4}" type="presParOf" srcId="{5D85F675-5D15-4D6B-9755-6C61FEE994FB}" destId="{EE777231-7B0D-4741-9264-A18E22ACF837}" srcOrd="1" destOrd="0" presId="urn:microsoft.com/office/officeart/2005/8/layout/bProcess4"/>
    <dgm:cxn modelId="{924560B1-F52D-47F1-985D-00B817600878}" type="presParOf" srcId="{E5109E64-884A-4902-AB6D-B2AAF383BE65}" destId="{1D60E4D9-D758-4AA4-9248-926EB893F132}" srcOrd="15" destOrd="0" presId="urn:microsoft.com/office/officeart/2005/8/layout/bProcess4"/>
    <dgm:cxn modelId="{FBF959DB-7F6B-4798-90BE-6C1C9FCA73F9}" type="presParOf" srcId="{E5109E64-884A-4902-AB6D-B2AAF383BE65}" destId="{FD2778E5-2B42-4AD9-B054-989E81E5D939}" srcOrd="16" destOrd="0" presId="urn:microsoft.com/office/officeart/2005/8/layout/bProcess4"/>
    <dgm:cxn modelId="{A1823D18-5007-49D4-8496-675AAF1EF0CD}" type="presParOf" srcId="{FD2778E5-2B42-4AD9-B054-989E81E5D939}" destId="{47B8F40D-C738-49B5-B849-DB9122F6B483}" srcOrd="0" destOrd="0" presId="urn:microsoft.com/office/officeart/2005/8/layout/bProcess4"/>
    <dgm:cxn modelId="{F3D1B03B-111D-4CEC-812C-C1DCF62129EC}" type="presParOf" srcId="{FD2778E5-2B42-4AD9-B054-989E81E5D939}" destId="{816F8DB7-846C-4274-B305-32709182DB9F}" srcOrd="1" destOrd="0" presId="urn:microsoft.com/office/officeart/2005/8/layout/bProcess4"/>
  </dgm:cxnLst>
  <dgm:bg/>
  <dgm:whole/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568FA92A-E72C-4CB7-905F-F533C9C06EDA}" type="doc">
      <dgm:prSet loTypeId="urn:microsoft.com/office/officeart/2005/8/layout/pList2" loCatId="list" qsTypeId="urn:microsoft.com/office/officeart/2005/8/quickstyle/simple1" qsCatId="simple" csTypeId="urn:microsoft.com/office/officeart/2005/8/colors/accent5_1" csCatId="accent5" phldr="1"/>
      <dgm:spPr/>
      <dgm:t>
        <a:bodyPr/>
        <a:lstStyle/>
        <a:p>
          <a:endParaRPr lang="ru-RU"/>
        </a:p>
      </dgm:t>
    </dgm:pt>
    <dgm:pt modelId="{B289CD89-CCDE-4220-9E27-2B5381D00B51}">
      <dgm:prSet phldrT="[Текст]" custT="1"/>
      <dgm:spPr/>
      <dgm:t>
        <a:bodyPr/>
        <a:lstStyle/>
        <a:p>
          <a:pPr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dirty="0" smtClean="0">
              <a:solidFill>
                <a:schemeClr val="tx2"/>
              </a:solidFill>
            </a:rPr>
            <a:t>Цель:</a:t>
          </a:r>
        </a:p>
        <a:p>
          <a:pPr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dirty="0" smtClean="0">
              <a:solidFill>
                <a:schemeClr val="tx2"/>
              </a:solidFill>
            </a:rPr>
            <a:t> </a:t>
          </a:r>
          <a:r>
            <a:rPr lang="ru-RU" sz="1800" dirty="0" smtClean="0">
              <a:solidFill>
                <a:schemeClr val="tx1"/>
              </a:solidFill>
            </a:rPr>
            <a:t>продолжать углублять и расширять представления детей о свойствах соли, ее использовании в быту</a:t>
          </a:r>
          <a:endParaRPr lang="ru-RU" sz="1800" dirty="0">
            <a:solidFill>
              <a:schemeClr val="tx1"/>
            </a:solidFill>
          </a:endParaRPr>
        </a:p>
      </dgm:t>
    </dgm:pt>
    <dgm:pt modelId="{E9D9137B-31EA-4C35-8798-06479EFEB05A}" type="parTrans" cxnId="{0D1B00E1-AAE5-4728-85D5-1D0C10344374}">
      <dgm:prSet/>
      <dgm:spPr/>
      <dgm:t>
        <a:bodyPr/>
        <a:lstStyle/>
        <a:p>
          <a:endParaRPr lang="ru-RU" sz="1800"/>
        </a:p>
      </dgm:t>
    </dgm:pt>
    <dgm:pt modelId="{E886A2E7-CBA3-45C3-8B5F-EC55A2ACB15D}" type="sibTrans" cxnId="{0D1B00E1-AAE5-4728-85D5-1D0C10344374}">
      <dgm:prSet/>
      <dgm:spPr/>
      <dgm:t>
        <a:bodyPr/>
        <a:lstStyle/>
        <a:p>
          <a:endParaRPr lang="ru-RU" sz="1800"/>
        </a:p>
      </dgm:t>
    </dgm:pt>
    <dgm:pt modelId="{52EA250D-4BB4-4226-BE83-56C3B1FA817B}">
      <dgm:prSet phldrT="[Текст]" custT="1"/>
      <dgm:spPr/>
      <dgm:t>
        <a:bodyPr/>
        <a:lstStyle/>
        <a:p>
          <a:pPr algn="ctr"/>
          <a:r>
            <a:rPr lang="ru-RU" sz="1800" b="1" dirty="0" smtClean="0">
              <a:solidFill>
                <a:schemeClr val="tx2"/>
              </a:solidFill>
            </a:rPr>
            <a:t>Цель: </a:t>
          </a:r>
        </a:p>
        <a:p>
          <a:pPr algn="l"/>
          <a:r>
            <a:rPr lang="ru-RU" sz="1800" dirty="0" smtClean="0">
              <a:solidFill>
                <a:schemeClr val="tx1"/>
              </a:solidFill>
            </a:rPr>
            <a:t>продолжать углублять и расширять представления детей о свойствах соли, ее влиянии на живые организмы</a:t>
          </a:r>
          <a:endParaRPr lang="ru-RU" sz="1800" dirty="0">
            <a:solidFill>
              <a:schemeClr val="tx1"/>
            </a:solidFill>
          </a:endParaRPr>
        </a:p>
      </dgm:t>
    </dgm:pt>
    <dgm:pt modelId="{6A98B734-C21E-449A-8360-3FA8278F2ABC}" type="parTrans" cxnId="{78911B35-2094-47CD-8AC2-6B5248767F1A}">
      <dgm:prSet/>
      <dgm:spPr/>
      <dgm:t>
        <a:bodyPr/>
        <a:lstStyle/>
        <a:p>
          <a:endParaRPr lang="ru-RU" sz="1800"/>
        </a:p>
      </dgm:t>
    </dgm:pt>
    <dgm:pt modelId="{98DE17DE-1C4E-42F6-8163-174A08F72F2D}" type="sibTrans" cxnId="{78911B35-2094-47CD-8AC2-6B5248767F1A}">
      <dgm:prSet/>
      <dgm:spPr/>
      <dgm:t>
        <a:bodyPr/>
        <a:lstStyle/>
        <a:p>
          <a:endParaRPr lang="ru-RU" sz="1800"/>
        </a:p>
      </dgm:t>
    </dgm:pt>
    <dgm:pt modelId="{AD0D492C-7E76-437C-8B48-14C9901DD1B0}">
      <dgm:prSet phldrT="[Текст]" custT="1"/>
      <dgm:spPr/>
      <dgm:t>
        <a:bodyPr/>
        <a:lstStyle/>
        <a:p>
          <a:pPr algn="ctr"/>
          <a:r>
            <a:rPr lang="ru-RU" sz="1800" b="1" dirty="0" smtClean="0">
              <a:solidFill>
                <a:schemeClr val="tx2"/>
              </a:solidFill>
            </a:rPr>
            <a:t>Цель: </a:t>
          </a:r>
        </a:p>
        <a:p>
          <a:pPr algn="l"/>
          <a:r>
            <a:rPr lang="ru-RU" sz="1800" dirty="0" smtClean="0">
              <a:solidFill>
                <a:schemeClr val="tx1"/>
              </a:solidFill>
            </a:rPr>
            <a:t>продолжать углублять и расширять представления детей о свойствах соли, ее использовании при заготовках продуктов</a:t>
          </a:r>
          <a:endParaRPr lang="ru-RU" sz="1800" dirty="0">
            <a:solidFill>
              <a:schemeClr val="tx1"/>
            </a:solidFill>
          </a:endParaRPr>
        </a:p>
      </dgm:t>
    </dgm:pt>
    <dgm:pt modelId="{5BED7C29-F43F-4298-82FA-59A3B7EFB25A}" type="parTrans" cxnId="{EB5E8AE0-6CD5-4D4D-9695-BCFE1C8B60DF}">
      <dgm:prSet/>
      <dgm:spPr/>
      <dgm:t>
        <a:bodyPr/>
        <a:lstStyle/>
        <a:p>
          <a:endParaRPr lang="ru-RU" sz="1800"/>
        </a:p>
      </dgm:t>
    </dgm:pt>
    <dgm:pt modelId="{FA73DF17-473B-423C-AC30-1A3664327550}" type="sibTrans" cxnId="{EB5E8AE0-6CD5-4D4D-9695-BCFE1C8B60DF}">
      <dgm:prSet/>
      <dgm:spPr/>
      <dgm:t>
        <a:bodyPr/>
        <a:lstStyle/>
        <a:p>
          <a:endParaRPr lang="ru-RU" sz="1800"/>
        </a:p>
      </dgm:t>
    </dgm:pt>
    <dgm:pt modelId="{7DEB80C5-4151-4C97-9D3B-7980C27106A9}">
      <dgm:prSet custT="1"/>
      <dgm:spPr/>
      <dgm:t>
        <a:bodyPr/>
        <a:lstStyle/>
        <a:p>
          <a:pPr marL="171450" indent="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1800" dirty="0"/>
        </a:p>
      </dgm:t>
    </dgm:pt>
    <dgm:pt modelId="{6E81721C-BD42-402E-A1B6-ABE5EFE05FFF}" type="parTrans" cxnId="{971AC900-867A-4F22-BBEF-D7BC6E400ECA}">
      <dgm:prSet/>
      <dgm:spPr/>
      <dgm:t>
        <a:bodyPr/>
        <a:lstStyle/>
        <a:p>
          <a:endParaRPr lang="ru-RU" sz="1800"/>
        </a:p>
      </dgm:t>
    </dgm:pt>
    <dgm:pt modelId="{DC2AB10B-F61F-4341-8FF9-ADF007B4255A}" type="sibTrans" cxnId="{971AC900-867A-4F22-BBEF-D7BC6E400ECA}">
      <dgm:prSet/>
      <dgm:spPr/>
      <dgm:t>
        <a:bodyPr/>
        <a:lstStyle/>
        <a:p>
          <a:endParaRPr lang="ru-RU" sz="1800"/>
        </a:p>
      </dgm:t>
    </dgm:pt>
    <dgm:pt modelId="{2AB90671-DBA4-4576-A40D-8946ACC68B17}">
      <dgm:prSet custT="1"/>
      <dgm:spPr/>
      <dgm:t>
        <a:bodyPr/>
        <a:lstStyle/>
        <a:p>
          <a:pPr marL="171450" indent="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1800" dirty="0" smtClean="0">
            <a:solidFill>
              <a:schemeClr val="tx2"/>
            </a:solidFill>
          </a:endParaRPr>
        </a:p>
      </dgm:t>
    </dgm:pt>
    <dgm:pt modelId="{3726B95D-D953-476B-82C0-9E868B70E454}" type="parTrans" cxnId="{1ED0B28B-9DEF-4485-B8F5-01B29D51FF20}">
      <dgm:prSet/>
      <dgm:spPr/>
      <dgm:t>
        <a:bodyPr/>
        <a:lstStyle/>
        <a:p>
          <a:endParaRPr lang="ru-RU" sz="1800"/>
        </a:p>
      </dgm:t>
    </dgm:pt>
    <dgm:pt modelId="{B7ACBDB3-DF8E-49A9-ACCB-EA8ABAC23238}" type="sibTrans" cxnId="{1ED0B28B-9DEF-4485-B8F5-01B29D51FF20}">
      <dgm:prSet/>
      <dgm:spPr/>
      <dgm:t>
        <a:bodyPr/>
        <a:lstStyle/>
        <a:p>
          <a:endParaRPr lang="ru-RU" sz="1800"/>
        </a:p>
      </dgm:t>
    </dgm:pt>
    <dgm:pt modelId="{F8D1B3F8-B1BB-4D65-A065-0DD385FD18F4}">
      <dgm:prSet custT="1"/>
      <dgm:spPr/>
      <dgm:t>
        <a:bodyPr/>
        <a:lstStyle/>
        <a:p>
          <a:pPr marL="0" marR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1800" dirty="0" smtClean="0">
            <a:solidFill>
              <a:schemeClr val="tx2"/>
            </a:solidFill>
          </a:endParaRPr>
        </a:p>
      </dgm:t>
    </dgm:pt>
    <dgm:pt modelId="{359EBF68-A31F-4AAC-A935-57279D1EDF74}" type="parTrans" cxnId="{47E56392-7AE3-46E9-94FF-377C28B5788F}">
      <dgm:prSet/>
      <dgm:spPr/>
      <dgm:t>
        <a:bodyPr/>
        <a:lstStyle/>
        <a:p>
          <a:endParaRPr lang="ru-RU"/>
        </a:p>
      </dgm:t>
    </dgm:pt>
    <dgm:pt modelId="{5AFE0C5E-BAB7-4A50-9CCB-7D01BCBFBF8D}" type="sibTrans" cxnId="{47E56392-7AE3-46E9-94FF-377C28B5788F}">
      <dgm:prSet/>
      <dgm:spPr/>
      <dgm:t>
        <a:bodyPr/>
        <a:lstStyle/>
        <a:p>
          <a:endParaRPr lang="ru-RU"/>
        </a:p>
      </dgm:t>
    </dgm:pt>
    <dgm:pt modelId="{66684BFE-E50C-4A9B-903A-57B617C7BC15}">
      <dgm:prSet custT="1"/>
      <dgm:spPr/>
      <dgm:t>
        <a:bodyPr/>
        <a:lstStyle/>
        <a:p>
          <a:pPr marL="0" marR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1800" dirty="0" smtClean="0">
            <a:solidFill>
              <a:schemeClr val="tx2"/>
            </a:solidFill>
          </a:endParaRPr>
        </a:p>
        <a:p>
          <a:pPr marL="171450" indent="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1800" dirty="0" smtClean="0">
            <a:solidFill>
              <a:schemeClr val="tx2"/>
            </a:solidFill>
          </a:endParaRPr>
        </a:p>
      </dgm:t>
    </dgm:pt>
    <dgm:pt modelId="{EDC0EE88-EF54-416B-BAD0-9CF3511D7061}" type="parTrans" cxnId="{74A18E45-4E06-4BD5-B226-717FD9DC2AA9}">
      <dgm:prSet/>
      <dgm:spPr/>
      <dgm:t>
        <a:bodyPr/>
        <a:lstStyle/>
        <a:p>
          <a:endParaRPr lang="ru-RU"/>
        </a:p>
      </dgm:t>
    </dgm:pt>
    <dgm:pt modelId="{B53748B8-A029-464F-A758-3908FCAC7B20}" type="sibTrans" cxnId="{74A18E45-4E06-4BD5-B226-717FD9DC2AA9}">
      <dgm:prSet/>
      <dgm:spPr/>
      <dgm:t>
        <a:bodyPr/>
        <a:lstStyle/>
        <a:p>
          <a:endParaRPr lang="ru-RU"/>
        </a:p>
      </dgm:t>
    </dgm:pt>
    <dgm:pt modelId="{75D51174-F506-462D-85DE-FA4CF1EEEC3B}">
      <dgm:prSet custT="1"/>
      <dgm:spPr/>
      <dgm:t>
        <a:bodyPr/>
        <a:lstStyle/>
        <a:p>
          <a:pPr marL="171450" indent="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1800" dirty="0" smtClean="0">
            <a:solidFill>
              <a:schemeClr val="tx2"/>
            </a:solidFill>
          </a:endParaRPr>
        </a:p>
      </dgm:t>
    </dgm:pt>
    <dgm:pt modelId="{2E5940A0-0A8B-4122-ACDE-068447B290BA}" type="parTrans" cxnId="{CB81B85C-88FD-4B74-A4C2-DF4BABEEF117}">
      <dgm:prSet/>
      <dgm:spPr/>
      <dgm:t>
        <a:bodyPr/>
        <a:lstStyle/>
        <a:p>
          <a:endParaRPr lang="ru-RU"/>
        </a:p>
      </dgm:t>
    </dgm:pt>
    <dgm:pt modelId="{E2E24570-A86B-4A7D-917D-A6EF198FEDBF}" type="sibTrans" cxnId="{CB81B85C-88FD-4B74-A4C2-DF4BABEEF117}">
      <dgm:prSet/>
      <dgm:spPr/>
      <dgm:t>
        <a:bodyPr/>
        <a:lstStyle/>
        <a:p>
          <a:endParaRPr lang="ru-RU"/>
        </a:p>
      </dgm:t>
    </dgm:pt>
    <dgm:pt modelId="{41E5CD12-3C54-4F18-AEF6-942EF4CB17F9}">
      <dgm:prSet custT="1"/>
      <dgm:spPr/>
      <dgm:t>
        <a:bodyPr/>
        <a:lstStyle/>
        <a:p>
          <a:pPr marL="171450" indent="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1800" dirty="0" smtClean="0">
            <a:solidFill>
              <a:schemeClr val="tx2"/>
            </a:solidFill>
          </a:endParaRPr>
        </a:p>
      </dgm:t>
    </dgm:pt>
    <dgm:pt modelId="{479B5F65-7ECF-4609-BEED-678980D3441E}" type="parTrans" cxnId="{420517FE-AAA9-4F4D-9CEB-81F4DB8C7EC5}">
      <dgm:prSet/>
      <dgm:spPr/>
      <dgm:t>
        <a:bodyPr/>
        <a:lstStyle/>
        <a:p>
          <a:endParaRPr lang="ru-RU"/>
        </a:p>
      </dgm:t>
    </dgm:pt>
    <dgm:pt modelId="{D17F3726-BE32-44EB-ABD4-BF45FC27044C}" type="sibTrans" cxnId="{420517FE-AAA9-4F4D-9CEB-81F4DB8C7EC5}">
      <dgm:prSet/>
      <dgm:spPr/>
      <dgm:t>
        <a:bodyPr/>
        <a:lstStyle/>
        <a:p>
          <a:endParaRPr lang="ru-RU"/>
        </a:p>
      </dgm:t>
    </dgm:pt>
    <dgm:pt modelId="{04CEF1D5-DAC2-4219-BB83-D3EA5C2A1E86}">
      <dgm:prSet custT="1"/>
      <dgm:spPr/>
      <dgm:t>
        <a:bodyPr/>
        <a:lstStyle/>
        <a:p>
          <a:pPr marL="171450" indent="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1800" dirty="0" smtClean="0">
            <a:solidFill>
              <a:schemeClr val="tx2"/>
            </a:solidFill>
          </a:endParaRPr>
        </a:p>
      </dgm:t>
    </dgm:pt>
    <dgm:pt modelId="{A471D478-E2E0-41FD-B8B2-118CEBD45DB1}" type="parTrans" cxnId="{ECD942D1-A07F-4DB9-8495-470B1CFA6275}">
      <dgm:prSet/>
      <dgm:spPr/>
      <dgm:t>
        <a:bodyPr/>
        <a:lstStyle/>
        <a:p>
          <a:endParaRPr lang="ru-RU"/>
        </a:p>
      </dgm:t>
    </dgm:pt>
    <dgm:pt modelId="{50ACA945-C950-42C9-BC11-989DB57037B4}" type="sibTrans" cxnId="{ECD942D1-A07F-4DB9-8495-470B1CFA6275}">
      <dgm:prSet/>
      <dgm:spPr/>
      <dgm:t>
        <a:bodyPr/>
        <a:lstStyle/>
        <a:p>
          <a:endParaRPr lang="ru-RU"/>
        </a:p>
      </dgm:t>
    </dgm:pt>
    <dgm:pt modelId="{B7DBB64B-B40E-412D-930D-52AAA31C1956}" type="pres">
      <dgm:prSet presAssocID="{568FA92A-E72C-4CB7-905F-F533C9C06EDA}" presName="Name0" presStyleCnt="0">
        <dgm:presLayoutVars>
          <dgm:dir/>
          <dgm:resizeHandles val="exact"/>
        </dgm:presLayoutVars>
      </dgm:prSet>
      <dgm:spPr/>
    </dgm:pt>
    <dgm:pt modelId="{2C4FD8F7-FAB2-4AAF-AD24-08AC5DF8D3E3}" type="pres">
      <dgm:prSet presAssocID="{568FA92A-E72C-4CB7-905F-F533C9C06EDA}" presName="bkgdShp" presStyleLbl="alignAccFollowNode1" presStyleIdx="0" presStyleCnt="1"/>
      <dgm:spPr/>
    </dgm:pt>
    <dgm:pt modelId="{C8BEEA10-E195-40C7-A155-F58DEE95FDC3}" type="pres">
      <dgm:prSet presAssocID="{568FA92A-E72C-4CB7-905F-F533C9C06EDA}" presName="linComp" presStyleCnt="0"/>
      <dgm:spPr/>
    </dgm:pt>
    <dgm:pt modelId="{129B574E-DBD9-4061-89E0-0096E313A8FE}" type="pres">
      <dgm:prSet presAssocID="{B289CD89-CCDE-4220-9E27-2B5381D00B51}" presName="compNode" presStyleCnt="0"/>
      <dgm:spPr/>
    </dgm:pt>
    <dgm:pt modelId="{E95B6E42-81AC-4DD5-B63E-4C08AA30FA8C}" type="pres">
      <dgm:prSet presAssocID="{B289CD89-CCDE-4220-9E27-2B5381D00B51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50F59F-2416-41BD-AFE9-B3BEB951BB60}" type="pres">
      <dgm:prSet presAssocID="{B289CD89-CCDE-4220-9E27-2B5381D00B51}" presName="invisiNode" presStyleLbl="node1" presStyleIdx="0" presStyleCnt="3"/>
      <dgm:spPr/>
    </dgm:pt>
    <dgm:pt modelId="{3F40BFD1-AF92-48FC-9370-41C0AC007BCE}" type="pres">
      <dgm:prSet presAssocID="{B289CD89-CCDE-4220-9E27-2B5381D00B51}" presName="imagNode" presStyleLbl="fgImgPlace1" presStyleIdx="0" presStyleCnt="3"/>
      <dgm:spPr/>
    </dgm:pt>
    <dgm:pt modelId="{4BEE3785-11FA-422B-9FF2-A160B168F4D7}" type="pres">
      <dgm:prSet presAssocID="{E886A2E7-CBA3-45C3-8B5F-EC55A2ACB15D}" presName="sibTrans" presStyleLbl="sibTrans2D1" presStyleIdx="0" presStyleCnt="0"/>
      <dgm:spPr/>
    </dgm:pt>
    <dgm:pt modelId="{AE797E6E-C7CD-493C-AEE1-937B9D4CDEEA}" type="pres">
      <dgm:prSet presAssocID="{52EA250D-4BB4-4226-BE83-56C3B1FA817B}" presName="compNode" presStyleCnt="0"/>
      <dgm:spPr/>
    </dgm:pt>
    <dgm:pt modelId="{7AC995A3-EC0B-49C5-91D6-B8644CC3B2BF}" type="pres">
      <dgm:prSet presAssocID="{52EA250D-4BB4-4226-BE83-56C3B1FA817B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AAD906-449C-4514-BD82-8C257F1347E9}" type="pres">
      <dgm:prSet presAssocID="{52EA250D-4BB4-4226-BE83-56C3B1FA817B}" presName="invisiNode" presStyleLbl="node1" presStyleIdx="1" presStyleCnt="3"/>
      <dgm:spPr/>
    </dgm:pt>
    <dgm:pt modelId="{BF41ED39-131E-4BFC-88E4-9ABC17F535CC}" type="pres">
      <dgm:prSet presAssocID="{52EA250D-4BB4-4226-BE83-56C3B1FA817B}" presName="imagNode" presStyleLbl="fgImgPlace1" presStyleIdx="1" presStyleCnt="3"/>
      <dgm:spPr/>
    </dgm:pt>
    <dgm:pt modelId="{C01DC7D6-0E01-4C88-888C-554889AC4119}" type="pres">
      <dgm:prSet presAssocID="{98DE17DE-1C4E-42F6-8163-174A08F72F2D}" presName="sibTrans" presStyleLbl="sibTrans2D1" presStyleIdx="0" presStyleCnt="0"/>
      <dgm:spPr/>
    </dgm:pt>
    <dgm:pt modelId="{96F54A19-99C8-4DDC-A4D5-FFC16588453E}" type="pres">
      <dgm:prSet presAssocID="{AD0D492C-7E76-437C-8B48-14C9901DD1B0}" presName="compNode" presStyleCnt="0"/>
      <dgm:spPr/>
    </dgm:pt>
    <dgm:pt modelId="{F1943D01-CCB6-4B85-8EB8-C40034757A84}" type="pres">
      <dgm:prSet presAssocID="{AD0D492C-7E76-437C-8B48-14C9901DD1B0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F3485A-AF60-43FA-BC60-A81FAA0C410A}" type="pres">
      <dgm:prSet presAssocID="{AD0D492C-7E76-437C-8B48-14C9901DD1B0}" presName="invisiNode" presStyleLbl="node1" presStyleIdx="2" presStyleCnt="3"/>
      <dgm:spPr/>
    </dgm:pt>
    <dgm:pt modelId="{BD8C7F25-7ECF-49D6-BE73-F22DB54E8114}" type="pres">
      <dgm:prSet presAssocID="{AD0D492C-7E76-437C-8B48-14C9901DD1B0}" presName="imagNode" presStyleLbl="fgImgPlace1" presStyleIdx="2" presStyleCnt="3"/>
      <dgm:spPr/>
    </dgm:pt>
  </dgm:ptLst>
  <dgm:cxnLst>
    <dgm:cxn modelId="{90821FC9-0C35-47B8-B7D9-5BFEDA5BB337}" type="presOf" srcId="{2AB90671-DBA4-4576-A40D-8946ACC68B17}" destId="{E95B6E42-81AC-4DD5-B63E-4C08AA30FA8C}" srcOrd="0" destOrd="2" presId="urn:microsoft.com/office/officeart/2005/8/layout/pList2"/>
    <dgm:cxn modelId="{47E56392-7AE3-46E9-94FF-377C28B5788F}" srcId="{B289CD89-CCDE-4220-9E27-2B5381D00B51}" destId="{F8D1B3F8-B1BB-4D65-A065-0DD385FD18F4}" srcOrd="2" destOrd="0" parTransId="{359EBF68-A31F-4AAC-A935-57279D1EDF74}" sibTransId="{5AFE0C5E-BAB7-4A50-9CCB-7D01BCBFBF8D}"/>
    <dgm:cxn modelId="{ECD942D1-A07F-4DB9-8495-470B1CFA6275}" srcId="{B289CD89-CCDE-4220-9E27-2B5381D00B51}" destId="{04CEF1D5-DAC2-4219-BB83-D3EA5C2A1E86}" srcOrd="5" destOrd="0" parTransId="{A471D478-E2E0-41FD-B8B2-118CEBD45DB1}" sibTransId="{50ACA945-C950-42C9-BC11-989DB57037B4}"/>
    <dgm:cxn modelId="{21A88095-6BC6-4693-8CD9-39B5797C240E}" type="presOf" srcId="{F8D1B3F8-B1BB-4D65-A065-0DD385FD18F4}" destId="{E95B6E42-81AC-4DD5-B63E-4C08AA30FA8C}" srcOrd="0" destOrd="3" presId="urn:microsoft.com/office/officeart/2005/8/layout/pList2"/>
    <dgm:cxn modelId="{43D03D9F-0985-41A6-8EC8-EA922B07ABB6}" type="presOf" srcId="{52EA250D-4BB4-4226-BE83-56C3B1FA817B}" destId="{7AC995A3-EC0B-49C5-91D6-B8644CC3B2BF}" srcOrd="0" destOrd="0" presId="urn:microsoft.com/office/officeart/2005/8/layout/pList2"/>
    <dgm:cxn modelId="{971AC900-867A-4F22-BBEF-D7BC6E400ECA}" srcId="{B289CD89-CCDE-4220-9E27-2B5381D00B51}" destId="{7DEB80C5-4151-4C97-9D3B-7980C27106A9}" srcOrd="0" destOrd="0" parTransId="{6E81721C-BD42-402E-A1B6-ABE5EFE05FFF}" sibTransId="{DC2AB10B-F61F-4341-8FF9-ADF007B4255A}"/>
    <dgm:cxn modelId="{CB81B85C-88FD-4B74-A4C2-DF4BABEEF117}" srcId="{B289CD89-CCDE-4220-9E27-2B5381D00B51}" destId="{75D51174-F506-462D-85DE-FA4CF1EEEC3B}" srcOrd="3" destOrd="0" parTransId="{2E5940A0-0A8B-4122-ACDE-068447B290BA}" sibTransId="{E2E24570-A86B-4A7D-917D-A6EF198FEDBF}"/>
    <dgm:cxn modelId="{C77209BF-0237-455F-A010-B03B751E9737}" type="presOf" srcId="{75D51174-F506-462D-85DE-FA4CF1EEEC3B}" destId="{E95B6E42-81AC-4DD5-B63E-4C08AA30FA8C}" srcOrd="0" destOrd="4" presId="urn:microsoft.com/office/officeart/2005/8/layout/pList2"/>
    <dgm:cxn modelId="{34957EDC-3842-424A-AF2A-7D19441786BA}" type="presOf" srcId="{98DE17DE-1C4E-42F6-8163-174A08F72F2D}" destId="{C01DC7D6-0E01-4C88-888C-554889AC4119}" srcOrd="0" destOrd="0" presId="urn:microsoft.com/office/officeart/2005/8/layout/pList2"/>
    <dgm:cxn modelId="{420517FE-AAA9-4F4D-9CEB-81F4DB8C7EC5}" srcId="{B289CD89-CCDE-4220-9E27-2B5381D00B51}" destId="{41E5CD12-3C54-4F18-AEF6-942EF4CB17F9}" srcOrd="4" destOrd="0" parTransId="{479B5F65-7ECF-4609-BEED-678980D3441E}" sibTransId="{D17F3726-BE32-44EB-ABD4-BF45FC27044C}"/>
    <dgm:cxn modelId="{EB5E8AE0-6CD5-4D4D-9695-BCFE1C8B60DF}" srcId="{568FA92A-E72C-4CB7-905F-F533C9C06EDA}" destId="{AD0D492C-7E76-437C-8B48-14C9901DD1B0}" srcOrd="2" destOrd="0" parTransId="{5BED7C29-F43F-4298-82FA-59A3B7EFB25A}" sibTransId="{FA73DF17-473B-423C-AC30-1A3664327550}"/>
    <dgm:cxn modelId="{1ED0B28B-9DEF-4485-B8F5-01B29D51FF20}" srcId="{B289CD89-CCDE-4220-9E27-2B5381D00B51}" destId="{2AB90671-DBA4-4576-A40D-8946ACC68B17}" srcOrd="1" destOrd="0" parTransId="{3726B95D-D953-476B-82C0-9E868B70E454}" sibTransId="{B7ACBDB3-DF8E-49A9-ACCB-EA8ABAC23238}"/>
    <dgm:cxn modelId="{74A18E45-4E06-4BD5-B226-717FD9DC2AA9}" srcId="{B289CD89-CCDE-4220-9E27-2B5381D00B51}" destId="{66684BFE-E50C-4A9B-903A-57B617C7BC15}" srcOrd="6" destOrd="0" parTransId="{EDC0EE88-EF54-416B-BAD0-9CF3511D7061}" sibTransId="{B53748B8-A029-464F-A758-3908FCAC7B20}"/>
    <dgm:cxn modelId="{1B1D872E-61DF-42B2-A558-81747E8AE8A8}" type="presOf" srcId="{B289CD89-CCDE-4220-9E27-2B5381D00B51}" destId="{E95B6E42-81AC-4DD5-B63E-4C08AA30FA8C}" srcOrd="0" destOrd="0" presId="urn:microsoft.com/office/officeart/2005/8/layout/pList2"/>
    <dgm:cxn modelId="{6818D529-CD4D-4DF1-8B8E-5CA78D2533F6}" type="presOf" srcId="{AD0D492C-7E76-437C-8B48-14C9901DD1B0}" destId="{F1943D01-CCB6-4B85-8EB8-C40034757A84}" srcOrd="0" destOrd="0" presId="urn:microsoft.com/office/officeart/2005/8/layout/pList2"/>
    <dgm:cxn modelId="{0D1B00E1-AAE5-4728-85D5-1D0C10344374}" srcId="{568FA92A-E72C-4CB7-905F-F533C9C06EDA}" destId="{B289CD89-CCDE-4220-9E27-2B5381D00B51}" srcOrd="0" destOrd="0" parTransId="{E9D9137B-31EA-4C35-8798-06479EFEB05A}" sibTransId="{E886A2E7-CBA3-45C3-8B5F-EC55A2ACB15D}"/>
    <dgm:cxn modelId="{A7AD006E-B9FF-4821-AF35-9679A1D17261}" type="presOf" srcId="{04CEF1D5-DAC2-4219-BB83-D3EA5C2A1E86}" destId="{E95B6E42-81AC-4DD5-B63E-4C08AA30FA8C}" srcOrd="0" destOrd="6" presId="urn:microsoft.com/office/officeart/2005/8/layout/pList2"/>
    <dgm:cxn modelId="{00DB22AE-C3AB-469E-BCA9-A88FA4A14A64}" type="presOf" srcId="{7DEB80C5-4151-4C97-9D3B-7980C27106A9}" destId="{E95B6E42-81AC-4DD5-B63E-4C08AA30FA8C}" srcOrd="0" destOrd="1" presId="urn:microsoft.com/office/officeart/2005/8/layout/pList2"/>
    <dgm:cxn modelId="{95629801-7C8C-4D6D-A654-689509B61163}" type="presOf" srcId="{E886A2E7-CBA3-45C3-8B5F-EC55A2ACB15D}" destId="{4BEE3785-11FA-422B-9FF2-A160B168F4D7}" srcOrd="0" destOrd="0" presId="urn:microsoft.com/office/officeart/2005/8/layout/pList2"/>
    <dgm:cxn modelId="{8CA3AB8E-E502-4E0C-8E87-BDC63EB6B3CF}" type="presOf" srcId="{568FA92A-E72C-4CB7-905F-F533C9C06EDA}" destId="{B7DBB64B-B40E-412D-930D-52AAA31C1956}" srcOrd="0" destOrd="0" presId="urn:microsoft.com/office/officeart/2005/8/layout/pList2"/>
    <dgm:cxn modelId="{78911B35-2094-47CD-8AC2-6B5248767F1A}" srcId="{568FA92A-E72C-4CB7-905F-F533C9C06EDA}" destId="{52EA250D-4BB4-4226-BE83-56C3B1FA817B}" srcOrd="1" destOrd="0" parTransId="{6A98B734-C21E-449A-8360-3FA8278F2ABC}" sibTransId="{98DE17DE-1C4E-42F6-8163-174A08F72F2D}"/>
    <dgm:cxn modelId="{FB68C8EC-F3D4-4D46-8E90-AFC7E397772A}" type="presOf" srcId="{66684BFE-E50C-4A9B-903A-57B617C7BC15}" destId="{E95B6E42-81AC-4DD5-B63E-4C08AA30FA8C}" srcOrd="0" destOrd="7" presId="urn:microsoft.com/office/officeart/2005/8/layout/pList2"/>
    <dgm:cxn modelId="{93CBE696-EDBD-4C27-BEFA-E7696D827B7B}" type="presOf" srcId="{41E5CD12-3C54-4F18-AEF6-942EF4CB17F9}" destId="{E95B6E42-81AC-4DD5-B63E-4C08AA30FA8C}" srcOrd="0" destOrd="5" presId="urn:microsoft.com/office/officeart/2005/8/layout/pList2"/>
    <dgm:cxn modelId="{8A001226-CA6B-49EF-97D8-9D460D273DCA}" type="presParOf" srcId="{B7DBB64B-B40E-412D-930D-52AAA31C1956}" destId="{2C4FD8F7-FAB2-4AAF-AD24-08AC5DF8D3E3}" srcOrd="0" destOrd="0" presId="urn:microsoft.com/office/officeart/2005/8/layout/pList2"/>
    <dgm:cxn modelId="{5556F658-D00D-4CEA-9BA5-E96B2C66F31F}" type="presParOf" srcId="{B7DBB64B-B40E-412D-930D-52AAA31C1956}" destId="{C8BEEA10-E195-40C7-A155-F58DEE95FDC3}" srcOrd="1" destOrd="0" presId="urn:microsoft.com/office/officeart/2005/8/layout/pList2"/>
    <dgm:cxn modelId="{2D7F632E-49BC-4239-97D3-98F4446FFDF4}" type="presParOf" srcId="{C8BEEA10-E195-40C7-A155-F58DEE95FDC3}" destId="{129B574E-DBD9-4061-89E0-0096E313A8FE}" srcOrd="0" destOrd="0" presId="urn:microsoft.com/office/officeart/2005/8/layout/pList2"/>
    <dgm:cxn modelId="{C8285BAD-F9DF-4706-AC2F-A98CDACC477B}" type="presParOf" srcId="{129B574E-DBD9-4061-89E0-0096E313A8FE}" destId="{E95B6E42-81AC-4DD5-B63E-4C08AA30FA8C}" srcOrd="0" destOrd="0" presId="urn:microsoft.com/office/officeart/2005/8/layout/pList2"/>
    <dgm:cxn modelId="{B37D3596-B1BA-44E3-BC65-29C7272D9839}" type="presParOf" srcId="{129B574E-DBD9-4061-89E0-0096E313A8FE}" destId="{DC50F59F-2416-41BD-AFE9-B3BEB951BB60}" srcOrd="1" destOrd="0" presId="urn:microsoft.com/office/officeart/2005/8/layout/pList2"/>
    <dgm:cxn modelId="{2736524E-973F-4940-9237-FD06AF098780}" type="presParOf" srcId="{129B574E-DBD9-4061-89E0-0096E313A8FE}" destId="{3F40BFD1-AF92-48FC-9370-41C0AC007BCE}" srcOrd="2" destOrd="0" presId="urn:microsoft.com/office/officeart/2005/8/layout/pList2"/>
    <dgm:cxn modelId="{79F4BAE7-CA52-48FB-AA17-293DD56F6C4B}" type="presParOf" srcId="{C8BEEA10-E195-40C7-A155-F58DEE95FDC3}" destId="{4BEE3785-11FA-422B-9FF2-A160B168F4D7}" srcOrd="1" destOrd="0" presId="urn:microsoft.com/office/officeart/2005/8/layout/pList2"/>
    <dgm:cxn modelId="{16C74DBA-67F1-4813-A681-7A14331A3A34}" type="presParOf" srcId="{C8BEEA10-E195-40C7-A155-F58DEE95FDC3}" destId="{AE797E6E-C7CD-493C-AEE1-937B9D4CDEEA}" srcOrd="2" destOrd="0" presId="urn:microsoft.com/office/officeart/2005/8/layout/pList2"/>
    <dgm:cxn modelId="{98206AEB-B79D-4858-A005-9679B8B49788}" type="presParOf" srcId="{AE797E6E-C7CD-493C-AEE1-937B9D4CDEEA}" destId="{7AC995A3-EC0B-49C5-91D6-B8644CC3B2BF}" srcOrd="0" destOrd="0" presId="urn:microsoft.com/office/officeart/2005/8/layout/pList2"/>
    <dgm:cxn modelId="{3256C6FC-005F-44D2-830A-D9E22D5A51EC}" type="presParOf" srcId="{AE797E6E-C7CD-493C-AEE1-937B9D4CDEEA}" destId="{27AAD906-449C-4514-BD82-8C257F1347E9}" srcOrd="1" destOrd="0" presId="urn:microsoft.com/office/officeart/2005/8/layout/pList2"/>
    <dgm:cxn modelId="{7736E501-E674-4D20-B3BB-0576791DC71B}" type="presParOf" srcId="{AE797E6E-C7CD-493C-AEE1-937B9D4CDEEA}" destId="{BF41ED39-131E-4BFC-88E4-9ABC17F535CC}" srcOrd="2" destOrd="0" presId="urn:microsoft.com/office/officeart/2005/8/layout/pList2"/>
    <dgm:cxn modelId="{AF23D2D9-6ECA-4B5E-83ED-865B107A639D}" type="presParOf" srcId="{C8BEEA10-E195-40C7-A155-F58DEE95FDC3}" destId="{C01DC7D6-0E01-4C88-888C-554889AC4119}" srcOrd="3" destOrd="0" presId="urn:microsoft.com/office/officeart/2005/8/layout/pList2"/>
    <dgm:cxn modelId="{52F0696A-70DA-4D2C-B139-68550B7D2544}" type="presParOf" srcId="{C8BEEA10-E195-40C7-A155-F58DEE95FDC3}" destId="{96F54A19-99C8-4DDC-A4D5-FFC16588453E}" srcOrd="4" destOrd="0" presId="urn:microsoft.com/office/officeart/2005/8/layout/pList2"/>
    <dgm:cxn modelId="{09E5558F-7EDA-4916-A4D4-63754D59F45A}" type="presParOf" srcId="{96F54A19-99C8-4DDC-A4D5-FFC16588453E}" destId="{F1943D01-CCB6-4B85-8EB8-C40034757A84}" srcOrd="0" destOrd="0" presId="urn:microsoft.com/office/officeart/2005/8/layout/pList2"/>
    <dgm:cxn modelId="{3AA2EDB2-B5EB-4969-8611-0D8144B8F446}" type="presParOf" srcId="{96F54A19-99C8-4DDC-A4D5-FFC16588453E}" destId="{EFF3485A-AF60-43FA-BC60-A81FAA0C410A}" srcOrd="1" destOrd="0" presId="urn:microsoft.com/office/officeart/2005/8/layout/pList2"/>
    <dgm:cxn modelId="{9D9963CE-CB0B-46E4-8FFC-B5B0C753C718}" type="presParOf" srcId="{96F54A19-99C8-4DDC-A4D5-FFC16588453E}" destId="{BD8C7F25-7ECF-49D6-BE73-F22DB54E8114}" srcOrd="2" destOrd="0" presId="urn:microsoft.com/office/officeart/2005/8/layout/pList2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List2">
  <dgm:title val=""/>
  <dgm:desc val=""/>
  <dgm:catLst>
    <dgm:cat type="list" pri="1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pList2">
  <dgm:title val=""/>
  <dgm:desc val=""/>
  <dgm:catLst>
    <dgm:cat type="list" pri="1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05.05.2023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05.05.2023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05.05.2023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05.05.2023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diagramData" Target="../diagrams/data3.xml"/><Relationship Id="rId7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diagramData" Target="../diagrams/data6.xml"/><Relationship Id="rId7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10" Type="http://schemas.openxmlformats.org/officeDocument/2006/relationships/image" Target="../media/image10.jpeg"/><Relationship Id="rId4" Type="http://schemas.openxmlformats.org/officeDocument/2006/relationships/diagramLayout" Target="../diagrams/layout6.xml"/><Relationship Id="rId9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diagramData" Target="../diagrams/data7.xml"/><Relationship Id="rId7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10" Type="http://schemas.openxmlformats.org/officeDocument/2006/relationships/image" Target="../media/image20.jpeg"/><Relationship Id="rId4" Type="http://schemas.openxmlformats.org/officeDocument/2006/relationships/diagramLayout" Target="../diagrams/layout7.xml"/><Relationship Id="rId9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12" Type="http://schemas.openxmlformats.org/officeDocument/2006/relationships/image" Target="../media/image3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11" Type="http://schemas.openxmlformats.org/officeDocument/2006/relationships/image" Target="../media/image33.jpeg"/><Relationship Id="rId5" Type="http://schemas.openxmlformats.org/officeDocument/2006/relationships/image" Target="../media/image27.jpeg"/><Relationship Id="rId10" Type="http://schemas.openxmlformats.org/officeDocument/2006/relationships/image" Target="../media/image32.jpeg"/><Relationship Id="rId4" Type="http://schemas.openxmlformats.org/officeDocument/2006/relationships/image" Target="../media/image26.jpeg"/><Relationship Id="rId9" Type="http://schemas.openxmlformats.org/officeDocument/2006/relationships/image" Target="../media/image3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7" Type="http://schemas.openxmlformats.org/officeDocument/2006/relationships/image" Target="../media/image3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7" Type="http://schemas.openxmlformats.org/officeDocument/2006/relationships/image" Target="../media/image4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jpeg"/><Relationship Id="rId3" Type="http://schemas.openxmlformats.org/officeDocument/2006/relationships/image" Target="../media/image45.jpeg"/><Relationship Id="rId7" Type="http://schemas.openxmlformats.org/officeDocument/2006/relationships/image" Target="../media/image4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Relationship Id="rId9" Type="http://schemas.openxmlformats.org/officeDocument/2006/relationships/image" Target="../media/image51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8.xml"/><Relationship Id="rId3" Type="http://schemas.openxmlformats.org/officeDocument/2006/relationships/image" Target="../media/image52.jpeg"/><Relationship Id="rId7" Type="http://schemas.openxmlformats.org/officeDocument/2006/relationships/diagramData" Target="../diagrams/data8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10" Type="http://schemas.openxmlformats.org/officeDocument/2006/relationships/diagramColors" Target="../diagrams/colors8.xml"/><Relationship Id="rId4" Type="http://schemas.openxmlformats.org/officeDocument/2006/relationships/image" Target="../media/image53.jpeg"/><Relationship Id="rId9" Type="http://schemas.openxmlformats.org/officeDocument/2006/relationships/diagramQuickStyle" Target="../diagrams/quickStyle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Противогололедный реагент соль техническая купить в Москве оптом, цена от  230 руб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16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0" y="142852"/>
            <a:ext cx="9144000" cy="64633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Муниципальное  бюджетное дошкольное образовательное учреждение </a:t>
            </a:r>
          </a:p>
          <a:p>
            <a:pPr algn="ctr"/>
            <a:r>
              <a:rPr lang="ru-RU" dirty="0" smtClean="0"/>
              <a:t>«Детский сад №14» г. </a:t>
            </a:r>
            <a:r>
              <a:rPr lang="ru-RU" dirty="0" err="1" smtClean="0"/>
              <a:t>Балахнинского</a:t>
            </a:r>
            <a:r>
              <a:rPr lang="ru-RU" dirty="0" smtClean="0"/>
              <a:t> муниципального района Нижегородской области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71472" y="1071546"/>
            <a:ext cx="8143932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Районное методическое объединение воспитателей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071934" y="1714488"/>
            <a:ext cx="4643470" cy="341632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2"/>
                </a:solidFill>
              </a:rPr>
              <a:t>ТЕМА: </a:t>
            </a:r>
          </a:p>
          <a:p>
            <a:pPr algn="ctr"/>
            <a:r>
              <a:rPr lang="ru-RU" sz="2400" b="1" dirty="0" smtClean="0">
                <a:solidFill>
                  <a:schemeClr val="tx2"/>
                </a:solidFill>
              </a:rPr>
              <a:t>ФОРМИРОВАНИЕ ИНТЕРЕСА И ЛЮБВИ К МАЛОЙ РОДИНЕ </a:t>
            </a:r>
          </a:p>
          <a:p>
            <a:pPr algn="ctr"/>
            <a:r>
              <a:rPr lang="ru-RU" sz="2400" b="1" dirty="0" smtClean="0">
                <a:solidFill>
                  <a:schemeClr val="tx2"/>
                </a:solidFill>
              </a:rPr>
              <a:t>У ДЕТЕЙ СТАРШЕГО ДОШКОЛЬНОГО ВОЗРАСТА </a:t>
            </a:r>
          </a:p>
          <a:p>
            <a:pPr algn="ctr"/>
            <a:r>
              <a:rPr lang="ru-RU" sz="2400" b="1" dirty="0" smtClean="0">
                <a:solidFill>
                  <a:schemeClr val="tx2"/>
                </a:solidFill>
              </a:rPr>
              <a:t>ПОСРЕДСТВОМ ПРОЕКТНО-ИССЛЕДОВАТЕЛЬСКОЙ ДЕЯТЕЛЬНОСТИ «СОЛЬ БАЛАХОНСКАЯ»</a:t>
            </a:r>
            <a:endParaRPr lang="ru-RU" sz="2400" b="1" dirty="0">
              <a:solidFill>
                <a:schemeClr val="tx2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71472" y="5286388"/>
            <a:ext cx="8143932" cy="369332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tx2"/>
                </a:solidFill>
              </a:rPr>
              <a:t>СЕВАСТЬЯНОВА И.Г</a:t>
            </a:r>
            <a:r>
              <a:rPr lang="ru-RU" b="1" dirty="0" smtClean="0">
                <a:solidFill>
                  <a:schemeClr val="tx2"/>
                </a:solidFill>
              </a:rPr>
              <a:t>., воспитатель </a:t>
            </a:r>
            <a:r>
              <a:rPr lang="ru-RU" b="1" dirty="0" smtClean="0">
                <a:solidFill>
                  <a:schemeClr val="tx2"/>
                </a:solidFill>
              </a:rPr>
              <a:t>первой категории</a:t>
            </a:r>
            <a:endParaRPr lang="ru-RU" b="1" dirty="0">
              <a:solidFill>
                <a:schemeClr val="tx2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6286520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г. Балахна, 2023</a:t>
            </a:r>
            <a:endParaRPr lang="ru-RU" dirty="0"/>
          </a:p>
        </p:txBody>
      </p:sp>
      <p:pic>
        <p:nvPicPr>
          <p:cNvPr id="10" name="Рисунок 9"/>
          <p:cNvPicPr/>
          <p:nvPr/>
        </p:nvPicPr>
        <p:blipFill>
          <a:blip r:embed="rId3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928662" y="1714488"/>
            <a:ext cx="2357454" cy="33575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Противогололедный реагент соль техническая купить в Москве оптом, цена от  230 руб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16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42844" y="571480"/>
            <a:ext cx="4214842" cy="3139321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ru-RU" b="1" dirty="0" smtClean="0"/>
              <a:t>«У большинства людей чувство родины в обширном смысле - родной страны, отчизны - дополняется ещё чувством родины малой…,  которая предстаёт человеку в детстве, в пору памятных на всю жизнь впечатлений ребяческой души, и с нею, этой отдельной и личной родиной, он приходит с годами к той большой Родине, что для всех одна»</a:t>
            </a:r>
          </a:p>
          <a:p>
            <a:pPr algn="r"/>
            <a:r>
              <a:rPr lang="ru-RU" b="1" dirty="0" smtClean="0"/>
              <a:t>А.Т. Твардовский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714876" y="571480"/>
            <a:ext cx="4214810" cy="3139321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ru-RU" b="1" dirty="0" smtClean="0"/>
              <a:t>Для ребёнка нет ничего естественнее, как:</a:t>
            </a:r>
          </a:p>
          <a:p>
            <a:r>
              <a:rPr lang="ru-RU" b="1" dirty="0" smtClean="0"/>
              <a:t>- развиваться, </a:t>
            </a:r>
          </a:p>
          <a:p>
            <a:r>
              <a:rPr lang="ru-RU" b="1" dirty="0" smtClean="0"/>
              <a:t>- формироваться, </a:t>
            </a:r>
          </a:p>
          <a:p>
            <a:r>
              <a:rPr lang="ru-RU" b="1" dirty="0" smtClean="0"/>
              <a:t>- становиться </a:t>
            </a:r>
          </a:p>
          <a:p>
            <a:r>
              <a:rPr lang="ru-RU" b="1" dirty="0" smtClean="0"/>
              <a:t>тем, что он есть, в процессе исследовательской деятельности </a:t>
            </a:r>
          </a:p>
          <a:p>
            <a:pPr algn="r"/>
            <a:endParaRPr lang="ru-RU" b="1" dirty="0" smtClean="0"/>
          </a:p>
          <a:p>
            <a:pPr algn="r"/>
            <a:r>
              <a:rPr lang="ru-RU" b="1" dirty="0" smtClean="0"/>
              <a:t>С.Л. Рубинштейн</a:t>
            </a:r>
          </a:p>
          <a:p>
            <a:pPr algn="r"/>
            <a:endParaRPr lang="ru-RU" b="1" dirty="0" smtClean="0"/>
          </a:p>
          <a:p>
            <a:pPr algn="r"/>
            <a:endParaRPr lang="ru-RU" b="1" dirty="0"/>
          </a:p>
        </p:txBody>
      </p:sp>
      <p:sp>
        <p:nvSpPr>
          <p:cNvPr id="5" name="TextBox 4"/>
          <p:cNvSpPr txBox="1"/>
          <p:nvPr/>
        </p:nvSpPr>
        <p:spPr>
          <a:xfrm>
            <a:off x="0" y="0"/>
            <a:ext cx="9144000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2"/>
                </a:solidFill>
              </a:rPr>
              <a:t>ПЕДАГОГИЧЕСКОЕ КРЕДО</a:t>
            </a:r>
            <a:endParaRPr lang="ru-RU" sz="2400" b="1" dirty="0">
              <a:solidFill>
                <a:schemeClr val="tx2"/>
              </a:solidFill>
            </a:endParaRPr>
          </a:p>
        </p:txBody>
      </p:sp>
      <p:sp>
        <p:nvSpPr>
          <p:cNvPr id="38914" name="AutoShape 2" descr="Мой любимый древний город Балахна. | izi.TRAVE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8916" name="AutoShape 4" descr="Мой любимый древний город Балахна. | izi.TRAVE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8918" name="Picture 6" descr="Балахна.  Въезд в Балахну из Н.Новгорода&#10;&#10;"/>
          <p:cNvPicPr>
            <a:picLocks noChangeAspect="1" noChangeArrowheads="1"/>
          </p:cNvPicPr>
          <p:nvPr/>
        </p:nvPicPr>
        <p:blipFill>
          <a:blip r:embed="rId3">
            <a:lum contrast="20000"/>
          </a:blip>
          <a:srcRect b="4761"/>
          <a:stretch>
            <a:fillRect/>
          </a:stretch>
        </p:blipFill>
        <p:spPr bwMode="auto">
          <a:xfrm>
            <a:off x="142844" y="3786190"/>
            <a:ext cx="4176285" cy="285749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12" name="Рисунок 11"/>
          <p:cNvPicPr/>
          <p:nvPr/>
        </p:nvPicPr>
        <p:blipFill>
          <a:blip r:embed="rId4" cstate="print">
            <a:lum contrast="20000"/>
          </a:blip>
          <a:srcRect t="17500" b="7500"/>
          <a:stretch>
            <a:fillRect/>
          </a:stretch>
        </p:blipFill>
        <p:spPr bwMode="auto">
          <a:xfrm>
            <a:off x="5286380" y="3786190"/>
            <a:ext cx="3214710" cy="285752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Противогололедный реагент соль техническая купить в Москве оптом, цена от  230 руб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16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0" y="1"/>
            <a:ext cx="9144000" cy="46166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2"/>
                </a:solidFill>
              </a:rPr>
              <a:t>АКТУАЛЬНОСТЬ ОПЫТА</a:t>
            </a:r>
            <a:endParaRPr lang="ru-RU" sz="2400" b="1" dirty="0">
              <a:solidFill>
                <a:schemeClr val="tx2"/>
              </a:solidFill>
            </a:endParaRPr>
          </a:p>
        </p:txBody>
      </p:sp>
      <p:graphicFrame>
        <p:nvGraphicFramePr>
          <p:cNvPr id="4" name="Схема 3"/>
          <p:cNvGraphicFramePr/>
          <p:nvPr/>
        </p:nvGraphicFramePr>
        <p:xfrm>
          <a:off x="0" y="571480"/>
          <a:ext cx="9001156" cy="6286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142844" y="500042"/>
            <a:ext cx="442915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Требование ФГОС ДО:</a:t>
            </a:r>
          </a:p>
          <a:p>
            <a:r>
              <a:rPr lang="ru-RU" b="1" dirty="0" smtClean="0"/>
              <a:t>ОО «Познавательное развитие» (п.2.6): </a:t>
            </a:r>
          </a:p>
          <a:p>
            <a:r>
              <a:rPr lang="ru-RU" b="1" dirty="0" smtClean="0"/>
              <a:t>- формирование у детей  первичных представлений о малой родине;</a:t>
            </a:r>
          </a:p>
          <a:p>
            <a:r>
              <a:rPr lang="ru-RU" b="1" dirty="0" smtClean="0"/>
              <a:t>- развитие любознательности и познавательной мотивации; </a:t>
            </a:r>
          </a:p>
          <a:p>
            <a:r>
              <a:rPr lang="ru-RU" b="1" dirty="0" smtClean="0"/>
              <a:t>- формирование познавательных действий; </a:t>
            </a:r>
          </a:p>
          <a:p>
            <a:r>
              <a:rPr lang="ru-RU" b="1" dirty="0" smtClean="0"/>
              <a:t>- формирование первичных представлений об объектах окружающего мира, их свойствах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Противогололедный реагент соль техническая купить в Москве оптом, цена от  230 руб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0800000">
            <a:off x="0" y="-3"/>
            <a:ext cx="9144000" cy="6857999"/>
          </a:xfrm>
          <a:prstGeom prst="rect">
            <a:avLst/>
          </a:prstGeom>
          <a:noFill/>
        </p:spPr>
      </p:pic>
      <p:graphicFrame>
        <p:nvGraphicFramePr>
          <p:cNvPr id="4" name="Схема 3"/>
          <p:cNvGraphicFramePr/>
          <p:nvPr/>
        </p:nvGraphicFramePr>
        <p:xfrm>
          <a:off x="0" y="642918"/>
          <a:ext cx="9144000" cy="58579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0" y="714356"/>
            <a:ext cx="207167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 smtClean="0"/>
              <a:t>Новая образовательная парадигма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143108" y="785794"/>
            <a:ext cx="70008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Wingdings" pitchFamily="2" charset="2"/>
              <a:buChar char="Ø"/>
            </a:pPr>
            <a:r>
              <a:rPr lang="ru-RU" dirty="0" smtClean="0"/>
              <a:t>Образование через всю жизнь</a:t>
            </a:r>
          </a:p>
          <a:p>
            <a:pPr lvl="0">
              <a:buFont typeface="Wingdings" pitchFamily="2" charset="2"/>
              <a:buChar char="Ø"/>
            </a:pPr>
            <a:r>
              <a:rPr lang="ru-RU" dirty="0" smtClean="0"/>
              <a:t>Развитие проблемно-поисковых умений</a:t>
            </a:r>
          </a:p>
          <a:p>
            <a:pPr lvl="0">
              <a:buFont typeface="Wingdings" pitchFamily="2" charset="2"/>
              <a:buChar char="Ø"/>
            </a:pPr>
            <a:r>
              <a:rPr lang="ru-RU" dirty="0" smtClean="0"/>
              <a:t>Знание как  результат  процесса  развития (ФЗ «Об образовании в Российской Федерации»)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" y="2143116"/>
            <a:ext cx="207167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 smtClean="0"/>
              <a:t>Реализация </a:t>
            </a:r>
            <a:r>
              <a:rPr lang="ru-RU" b="1" dirty="0" err="1" smtClean="0"/>
              <a:t>деятельностного</a:t>
            </a:r>
            <a:r>
              <a:rPr lang="ru-RU" b="1" dirty="0" smtClean="0"/>
              <a:t> подхода</a:t>
            </a:r>
            <a:endParaRPr lang="ru-RU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0" y="3643314"/>
            <a:ext cx="207167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 smtClean="0"/>
              <a:t>Особенности </a:t>
            </a:r>
            <a:r>
              <a:rPr lang="ru-RU" b="1" dirty="0" err="1" smtClean="0"/>
              <a:t>исследователь-ской</a:t>
            </a:r>
            <a:r>
              <a:rPr lang="ru-RU" b="1" dirty="0" smtClean="0"/>
              <a:t> деятельности детей 5-7 лет</a:t>
            </a:r>
            <a:endParaRPr lang="ru-RU" b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0" y="5143512"/>
            <a:ext cx="207167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Возможности проектной деятельности</a:t>
            </a:r>
            <a:endParaRPr lang="ru-RU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2143108" y="2071678"/>
            <a:ext cx="700089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dirty="0" smtClean="0"/>
              <a:t>Знания усваиваются субъектом и проявляются только через его деятельность  (</a:t>
            </a:r>
            <a:r>
              <a:rPr lang="ru-RU" dirty="0" err="1" smtClean="0"/>
              <a:t>Л.С.Выготский</a:t>
            </a:r>
            <a:r>
              <a:rPr lang="ru-RU" dirty="0" smtClean="0"/>
              <a:t>, А.Н.Леонтьев, </a:t>
            </a:r>
            <a:r>
              <a:rPr lang="ru-RU" dirty="0" err="1" smtClean="0"/>
              <a:t>Д.Б.Эльконин</a:t>
            </a:r>
            <a:r>
              <a:rPr lang="ru-RU" dirty="0" smtClean="0"/>
              <a:t>)</a:t>
            </a:r>
          </a:p>
          <a:p>
            <a:pPr lvl="0">
              <a:buFont typeface="Wingdings" pitchFamily="2" charset="2"/>
              <a:buChar char="Ø"/>
            </a:pPr>
            <a:r>
              <a:rPr lang="ru-RU" dirty="0" smtClean="0"/>
              <a:t>Образовательный процесс должен строиться на постепенном усложнении содержания, способов, характера деятельности обучающихся (</a:t>
            </a:r>
            <a:r>
              <a:rPr lang="ru-RU" dirty="0" err="1" smtClean="0"/>
              <a:t>Л.И.Божович</a:t>
            </a:r>
            <a:r>
              <a:rPr lang="ru-RU" dirty="0" smtClean="0"/>
              <a:t>, С.А.Козлова )</a:t>
            </a:r>
          </a:p>
          <a:p>
            <a:pPr>
              <a:buFont typeface="Wingdings" pitchFamily="2" charset="2"/>
              <a:buChar char="Ø"/>
            </a:pP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2143108" y="3571876"/>
            <a:ext cx="700089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dirty="0" smtClean="0"/>
              <a:t>Деятельность экспериментирования является ведущей на протяжении всего дошкольного возраста (</a:t>
            </a:r>
            <a:r>
              <a:rPr lang="ru-RU" dirty="0" err="1" smtClean="0"/>
              <a:t>Н.Н.Поддъяков</a:t>
            </a:r>
            <a:r>
              <a:rPr lang="ru-RU" dirty="0" smtClean="0"/>
              <a:t>)  </a:t>
            </a:r>
          </a:p>
          <a:p>
            <a:pPr lvl="0">
              <a:buFont typeface="Wingdings" pitchFamily="2" charset="2"/>
              <a:buChar char="Ø"/>
            </a:pPr>
            <a:r>
              <a:rPr lang="ru-RU" dirty="0" smtClean="0"/>
              <a:t>Логика развития познавательной активности дошкольников:</a:t>
            </a:r>
          </a:p>
          <a:p>
            <a:pPr lvl="0"/>
            <a:r>
              <a:rPr lang="ru-RU" dirty="0" smtClean="0"/>
              <a:t>любопытство, любознательность, познавательный интерес, познавательная активность (О.В.Киреева, </a:t>
            </a:r>
            <a:r>
              <a:rPr lang="ru-RU" dirty="0" err="1" smtClean="0"/>
              <a:t>Н.Н.Поддъяков</a:t>
            </a:r>
            <a:r>
              <a:rPr lang="ru-RU" dirty="0" smtClean="0"/>
              <a:t>)</a:t>
            </a:r>
          </a:p>
          <a:p>
            <a:pPr lvl="0"/>
            <a:endParaRPr lang="ru-RU" dirty="0" smtClean="0"/>
          </a:p>
        </p:txBody>
      </p:sp>
      <p:sp>
        <p:nvSpPr>
          <p:cNvPr id="13" name="Прямоугольник 12"/>
          <p:cNvSpPr/>
          <p:nvPr/>
        </p:nvSpPr>
        <p:spPr>
          <a:xfrm>
            <a:off x="2214546" y="5214950"/>
            <a:ext cx="692945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dirty="0" smtClean="0">
                <a:ea typeface="Tahoma" pitchFamily="34" charset="0"/>
                <a:cs typeface="Tahoma" pitchFamily="34" charset="0"/>
              </a:rPr>
              <a:t>Проектная деятельность - технология, позволяющая  стимулировать развитие у детей элементарных </a:t>
            </a:r>
            <a:r>
              <a:rPr lang="ru-RU" dirty="0" err="1" smtClean="0">
                <a:ea typeface="Tahoma" pitchFamily="34" charset="0"/>
                <a:cs typeface="Tahoma" pitchFamily="34" charset="0"/>
              </a:rPr>
              <a:t>естественно-научных</a:t>
            </a:r>
            <a:r>
              <a:rPr lang="ru-RU" dirty="0" smtClean="0">
                <a:ea typeface="Tahoma" pitchFamily="34" charset="0"/>
                <a:cs typeface="Tahoma" pitchFamily="34" charset="0"/>
              </a:rPr>
              <a:t> представлений об объектах неживой природы</a:t>
            </a:r>
            <a:r>
              <a:rPr lang="ru-RU" dirty="0" smtClean="0"/>
              <a:t> </a:t>
            </a:r>
          </a:p>
          <a:p>
            <a:r>
              <a:rPr lang="ru-RU" dirty="0" smtClean="0"/>
              <a:t>(</a:t>
            </a:r>
            <a:r>
              <a:rPr lang="ru-RU" dirty="0" err="1" smtClean="0">
                <a:solidFill>
                  <a:schemeClr val="dk1"/>
                </a:solidFill>
                <a:ea typeface="Tahoma" pitchFamily="34" charset="0"/>
                <a:cs typeface="Tahoma" pitchFamily="34" charset="0"/>
              </a:rPr>
              <a:t>Н.Е.Веракса</a:t>
            </a:r>
            <a:r>
              <a:rPr lang="ru-RU" dirty="0" smtClean="0">
                <a:solidFill>
                  <a:schemeClr val="dk1"/>
                </a:solidFill>
                <a:ea typeface="Tahoma" pitchFamily="34" charset="0"/>
                <a:cs typeface="Tahoma" pitchFamily="34" charset="0"/>
              </a:rPr>
              <a:t>, </a:t>
            </a:r>
            <a:r>
              <a:rPr lang="ru-RU" dirty="0" err="1" smtClean="0">
                <a:solidFill>
                  <a:schemeClr val="dk1"/>
                </a:solidFill>
                <a:ea typeface="Tahoma" pitchFamily="34" charset="0"/>
                <a:cs typeface="Tahoma" pitchFamily="34" charset="0"/>
              </a:rPr>
              <a:t>А.Н.Веракса</a:t>
            </a:r>
            <a:r>
              <a:rPr lang="ru-RU" dirty="0" smtClean="0">
                <a:solidFill>
                  <a:schemeClr val="dk1"/>
                </a:solidFill>
                <a:ea typeface="Tahoma" pitchFamily="34" charset="0"/>
                <a:cs typeface="Tahoma" pitchFamily="34" charset="0"/>
              </a:rPr>
              <a:t>, </a:t>
            </a:r>
            <a:r>
              <a:rPr lang="ru-RU" dirty="0" smtClean="0"/>
              <a:t>А.И.Савенков)</a:t>
            </a:r>
            <a:endParaRPr lang="ru-RU" dirty="0" smtClean="0">
              <a:ea typeface="Tahoma" pitchFamily="34" charset="0"/>
              <a:cs typeface="Tahoma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0" y="0"/>
            <a:ext cx="9144000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2"/>
                </a:solidFill>
              </a:rPr>
              <a:t>ТЕОРЕТИЧЕСКОЕ ОБОСНОВАНИЕ ПЕДАГОГИЧЕСКОГО ОПЫТА</a:t>
            </a:r>
            <a:endParaRPr lang="ru-RU" sz="24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Противогололедный реагент соль техническая купить в Москве оптом, цена от  230 руб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16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</p:pic>
      <p:sp>
        <p:nvSpPr>
          <p:cNvPr id="3" name="Прямоугольник 2"/>
          <p:cNvSpPr/>
          <p:nvPr/>
        </p:nvSpPr>
        <p:spPr>
          <a:xfrm>
            <a:off x="0" y="0"/>
            <a:ext cx="9144000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2"/>
                </a:solidFill>
              </a:rPr>
              <a:t>МЕХАНИЗМ ДУХОВНО-НРАВСТВЕННОГО СТАНОВЛЕНИЯ ЛИЧНОСТИ</a:t>
            </a:r>
            <a:endParaRPr lang="ru-RU" sz="2400" b="1" dirty="0">
              <a:solidFill>
                <a:schemeClr val="tx2"/>
              </a:solidFill>
            </a:endParaRPr>
          </a:p>
        </p:txBody>
      </p:sp>
      <p:graphicFrame>
        <p:nvGraphicFramePr>
          <p:cNvPr id="4" name="Схема 3"/>
          <p:cNvGraphicFramePr/>
          <p:nvPr/>
        </p:nvGraphicFramePr>
        <p:xfrm>
          <a:off x="1571604" y="1000108"/>
          <a:ext cx="7429552" cy="56436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9458" name="Picture 2" descr="Герб города Балахна | Геральдика.ру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14282" y="857232"/>
            <a:ext cx="1543050" cy="2095501"/>
          </a:xfrm>
          <a:prstGeom prst="rect">
            <a:avLst/>
          </a:prstGeom>
          <a:noFill/>
        </p:spPr>
      </p:pic>
      <p:pic>
        <p:nvPicPr>
          <p:cNvPr id="19460" name="Picture 4" descr="Флаг России с названием города Балахна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14282" y="5000636"/>
            <a:ext cx="1890691" cy="12628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Противогололедный реагент соль техническая купить в Москве оптом, цена от  230 руб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6"/>
            <a:ext cx="9144000" cy="6858016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9144000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ВЕДУЩАЯ ПЕДАГОГИЧЕСКАЯ ИДЕЯ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0" y="571480"/>
            <a:ext cx="9144000" cy="1711366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ЭФФЕКТИВНОСТЬ ФОРМИРОВАНИЯ ИНТЕРЕСА И ЛЮБВИ К МАЛОЙ РОДИНЕ</a:t>
            </a:r>
          </a:p>
          <a:p>
            <a:pPr algn="ctr">
              <a:lnSpc>
                <a:spcPct val="150000"/>
              </a:lnSpc>
            </a:pP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У ДЕТЕЙ СТАРШЕГО ДОШКОЛЬНОГО ВОЗРАСТА ПОСРЕДСТВОМ ПРОЕКТНО-ИССЛЕДОВАТЕЛЬСКОЙ  ДЕЯТЕЛЬНОСТИ «СОЛЬ БАЛАХОНСКАЯ»</a:t>
            </a:r>
          </a:p>
          <a:p>
            <a:pPr algn="ctr">
              <a:lnSpc>
                <a:spcPct val="150000"/>
              </a:lnSpc>
            </a:pP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ОБЕСПЕЧИВАЕТСЯ: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285688" y="2357430"/>
            <a:ext cx="8715468" cy="71438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2550"/>
            <a:r>
              <a:rPr lang="ru-RU" dirty="0" smtClean="0">
                <a:solidFill>
                  <a:schemeClr val="tx1"/>
                </a:solidFill>
              </a:rPr>
              <a:t>организацией целенаправленной  педагогической работы в разных образовательных областях  на основе интеграции разных видов детской деятельности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285720" y="3429000"/>
            <a:ext cx="4143404" cy="2357454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285720" y="6143644"/>
            <a:ext cx="8644030" cy="71435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4714876" y="3429000"/>
            <a:ext cx="4214842" cy="2357454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dirty="0" smtClean="0">
                <a:solidFill>
                  <a:schemeClr val="tx1"/>
                </a:solidFill>
              </a:rPr>
              <a:t>организацией практической исследовательской деятельности по изучению соли как неживого объекта природы, направленной на формирование реалистичных представлений о свойствах соли,   которые базируются на приобретаемом детьми чувственном опыте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428596" y="3571876"/>
            <a:ext cx="350046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dirty="0" smtClean="0"/>
              <a:t>организацией ознакомительной деятельности по истории </a:t>
            </a:r>
          </a:p>
          <a:p>
            <a:pPr lvl="0"/>
            <a:r>
              <a:rPr lang="ru-RU" dirty="0" smtClean="0"/>
              <a:t>г. Балахны, связанной с соляным промыслом</a:t>
            </a:r>
            <a:endParaRPr lang="ru-RU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428596" y="6211669"/>
            <a:ext cx="85725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dirty="0" smtClean="0"/>
              <a:t>привлечением  родителей к участию в проектно-исследовательской деятельности в условиях детского сада и домашнего воспитания</a:t>
            </a:r>
            <a:endParaRPr lang="ru-RU" dirty="0"/>
          </a:p>
        </p:txBody>
      </p:sp>
      <p:sp>
        <p:nvSpPr>
          <p:cNvPr id="23554" name="AutoShape 2" descr="Картинки по запросу стрелка вниз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3556" name="AutoShape 4" descr="Картинки по запросу стрелка вниз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3560" name="AutoShape 8" descr="Стрелка вниз – Бесплатные иконки: стрелы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3562" name="AutoShape 10" descr="Кнопка &quot;стрелка вниз | Бесплатно значок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1" name="Прямоугольник 30"/>
          <p:cNvSpPr/>
          <p:nvPr/>
        </p:nvSpPr>
        <p:spPr>
          <a:xfrm rot="5400000">
            <a:off x="2215215" y="3065739"/>
            <a:ext cx="357192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ru-RU" dirty="0" smtClean="0"/>
              <a:t>➔</a:t>
            </a:r>
            <a:endParaRPr lang="ru-RU" dirty="0"/>
          </a:p>
        </p:txBody>
      </p:sp>
      <p:sp>
        <p:nvSpPr>
          <p:cNvPr id="32" name="Прямоугольник 31"/>
          <p:cNvSpPr/>
          <p:nvPr/>
        </p:nvSpPr>
        <p:spPr>
          <a:xfrm rot="5400000">
            <a:off x="6649772" y="3065740"/>
            <a:ext cx="357192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ru-RU" dirty="0" smtClean="0"/>
              <a:t>➔</a:t>
            </a:r>
            <a:endParaRPr lang="ru-RU" dirty="0"/>
          </a:p>
        </p:txBody>
      </p:sp>
      <p:sp>
        <p:nvSpPr>
          <p:cNvPr id="33" name="Прямоугольник 32"/>
          <p:cNvSpPr/>
          <p:nvPr/>
        </p:nvSpPr>
        <p:spPr>
          <a:xfrm rot="5400000">
            <a:off x="2211509" y="5780383"/>
            <a:ext cx="357192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ru-RU" dirty="0" smtClean="0"/>
              <a:t>➔</a:t>
            </a:r>
            <a:endParaRPr lang="ru-RU" dirty="0"/>
          </a:p>
        </p:txBody>
      </p:sp>
      <p:sp>
        <p:nvSpPr>
          <p:cNvPr id="34" name="Прямоугольник 33"/>
          <p:cNvSpPr/>
          <p:nvPr/>
        </p:nvSpPr>
        <p:spPr>
          <a:xfrm rot="5400000">
            <a:off x="6649772" y="5780384"/>
            <a:ext cx="357192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ru-RU" dirty="0" smtClean="0"/>
              <a:t>➔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Противогололедный реагент соль техническая купить в Москве оптом, цена от  230 руб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16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0" y="0"/>
            <a:ext cx="9144000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ЦЕЛЬ И ЗАДАЧИ ПЕДАГОГИЧЕСКОЙ ДЕЯТЕЛЬНОСТИ</a:t>
            </a:r>
            <a:endParaRPr lang="ru-RU" sz="24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Схема 3"/>
          <p:cNvGraphicFramePr/>
          <p:nvPr/>
        </p:nvGraphicFramePr>
        <p:xfrm>
          <a:off x="785786" y="571480"/>
          <a:ext cx="8215370" cy="59293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Противогололедный реагент соль техническая купить в Москве оптом, цена от  230 руб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16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0" y="0"/>
            <a:ext cx="9144000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ПАСПОРТ ПРОЕКТА «СОЛЬ БАЛАХОНСКАЯ</a:t>
            </a: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  <a:endParaRPr lang="ru-RU" sz="24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42844" y="714357"/>
          <a:ext cx="8858313" cy="5577840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3485238"/>
                <a:gridCol w="5373075"/>
              </a:tblGrid>
              <a:tr h="48145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  <a:cs typeface="Times New Roman" pitchFamily="18" charset="0"/>
                        </a:rPr>
                        <a:t>Тип проекта</a:t>
                      </a:r>
                      <a:endParaRPr lang="ru-RU" dirty="0">
                        <a:latin typeface="+mn-lt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  <a:cs typeface="Times New Roman" pitchFamily="18" charset="0"/>
                        </a:rPr>
                        <a:t>Познавательно-исследовательский</a:t>
                      </a:r>
                      <a:endParaRPr lang="ru-RU" b="0" dirty="0">
                        <a:latin typeface="+mn-lt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48145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kumimoji="0" lang="ru-RU" sz="18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  <a:cs typeface="Times New Roman" pitchFamily="18" charset="0"/>
                        </a:rPr>
                        <a:t>Объект исследования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dirty="0" smtClean="0"/>
                        <a:t>Малая родина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87536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  <a:cs typeface="Times New Roman" pitchFamily="18" charset="0"/>
                        </a:rPr>
                        <a:t>Предмет исследования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Историко-краеведческие представления детей о соляном промысле в г. Балахне; соли и ее свойствах</a:t>
                      </a:r>
                      <a:endParaRPr lang="ru-RU" b="0" dirty="0">
                        <a:latin typeface="+mn-lt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48145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tabLst/>
                      </a:pPr>
                      <a:r>
                        <a:rPr kumimoji="0" lang="ru-RU" sz="18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  <a:cs typeface="Times New Roman" pitchFamily="18" charset="0"/>
                        </a:rPr>
                        <a:t>Длительность</a:t>
                      </a:r>
                      <a:endParaRPr kumimoji="0" lang="ru-RU" sz="18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Среднесрочный  - 4 месяца (январь-апрель 2023 г.)</a:t>
                      </a:r>
                      <a:endParaRPr lang="ru-RU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87536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kumimoji="0" lang="ru-RU" sz="18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  <a:cs typeface="Times New Roman" pitchFamily="18" charset="0"/>
                        </a:rPr>
                        <a:t>Участники проекта 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Дети старшего дошкольного возраста (5 -7 лет), родители, педагог группы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166319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kumimoji="0" lang="ru-RU" sz="18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  <a:cs typeface="Times New Roman" pitchFamily="18" charset="0"/>
                        </a:rPr>
                        <a:t>Проблема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b="0" dirty="0" err="1" smtClean="0">
                          <a:latin typeface="+mn-lt"/>
                        </a:rPr>
                        <a:t>Несформированость</a:t>
                      </a:r>
                      <a:r>
                        <a:rPr lang="ru-RU" b="0" dirty="0" smtClean="0">
                          <a:latin typeface="+mn-lt"/>
                        </a:rPr>
                        <a:t> у большей части детей первичных представлений об истории г. Балахны, связанной с </a:t>
                      </a:r>
                      <a:r>
                        <a:rPr lang="ru-RU" b="0" dirty="0" err="1" smtClean="0">
                          <a:latin typeface="+mn-lt"/>
                        </a:rPr>
                        <a:t>соледобычей</a:t>
                      </a:r>
                      <a:r>
                        <a:rPr lang="ru-RU" b="0" dirty="0" smtClean="0">
                          <a:latin typeface="+mn-lt"/>
                        </a:rPr>
                        <a:t> и интереса к прошлому малой родины</a:t>
                      </a:r>
                      <a:endParaRPr lang="ru-RU" b="0" dirty="0">
                        <a:latin typeface="+mn-lt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48145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kumimoji="0" lang="ru-RU" sz="18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  <a:cs typeface="Times New Roman" pitchFamily="18" charset="0"/>
                        </a:rPr>
                        <a:t>Итоговое мероприятие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solidFill>
                            <a:schemeClr val="tx2"/>
                          </a:solidFill>
                        </a:rPr>
                        <a:t>«</a:t>
                      </a:r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Вернисаж: Балахна – моя малая родина»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Противогололедный реагент соль техническая купить в Москве оптом, цена от  230 руб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16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0"/>
            <a:ext cx="9144000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ЦЕЛЬ И ЗАДАЧИ ОБРАЗОВАТЕЛЬНОЙ РАБОТЫ С ДЕТЬМИ</a:t>
            </a:r>
            <a:endParaRPr lang="ru-RU" sz="24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6" name="Схема 5"/>
          <p:cNvGraphicFramePr/>
          <p:nvPr/>
        </p:nvGraphicFramePr>
        <p:xfrm>
          <a:off x="0" y="571480"/>
          <a:ext cx="9144000" cy="6286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3571868" y="2786058"/>
            <a:ext cx="228601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ea typeface="Calibri" pitchFamily="34" charset="0"/>
                <a:cs typeface="Times New Roman" pitchFamily="18" charset="0"/>
              </a:rPr>
              <a:t>С</a:t>
            </a:r>
            <a:r>
              <a:rPr lang="ru-RU" dirty="0" smtClean="0">
                <a:cs typeface="Times New Roman" pitchFamily="18" charset="0"/>
              </a:rPr>
              <a:t>оздать условия для развития в процессе исследовательской деятельности: </a:t>
            </a:r>
          </a:p>
          <a:p>
            <a:endParaRPr lang="ru-RU" dirty="0" smtClean="0"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ru-RU" dirty="0" smtClean="0">
                <a:cs typeface="Times New Roman" pitchFamily="18" charset="0"/>
              </a:rPr>
              <a:t>любознательности, познавательной активности, </a:t>
            </a:r>
          </a:p>
          <a:p>
            <a:pPr>
              <a:buFontTx/>
              <a:buChar char="-"/>
            </a:pPr>
            <a:r>
              <a:rPr lang="ru-RU" dirty="0" smtClean="0">
                <a:cs typeface="Times New Roman" pitchFamily="18" charset="0"/>
              </a:rPr>
              <a:t>интеллектуальных эмоций;</a:t>
            </a:r>
          </a:p>
          <a:p>
            <a:r>
              <a:rPr lang="ru-RU" dirty="0" smtClean="0">
                <a:cs typeface="Times New Roman" pitchFamily="18" charset="0"/>
              </a:rPr>
              <a:t>- способности устанавливать причинно-следственные связи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6286512" y="2786058"/>
            <a:ext cx="2357454" cy="43901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ea typeface="Calibri" pitchFamily="34" charset="0"/>
                <a:cs typeface="Times New Roman" pitchFamily="18" charset="0"/>
              </a:rPr>
              <a:t>Способствовать</a:t>
            </a:r>
            <a:endParaRPr lang="ru-RU" b="1" dirty="0" smtClean="0">
              <a:ea typeface="Calibri" pitchFamily="34" charset="0"/>
              <a:cs typeface="Times New Roman" pitchFamily="18" charset="0"/>
            </a:endParaRPr>
          </a:p>
          <a:p>
            <a:r>
              <a:rPr lang="ru-RU" dirty="0" smtClean="0">
                <a:cs typeface="Times New Roman" pitchFamily="18" charset="0"/>
              </a:rPr>
              <a:t>развитию интереса и любви к малой родине.</a:t>
            </a:r>
          </a:p>
          <a:p>
            <a:r>
              <a:rPr lang="ru-RU" dirty="0" smtClean="0">
                <a:ea typeface="Calibri" pitchFamily="34" charset="0"/>
                <a:cs typeface="Times New Roman" pitchFamily="18" charset="0"/>
              </a:rPr>
              <a:t> </a:t>
            </a:r>
          </a:p>
          <a:p>
            <a:r>
              <a:rPr lang="ru-RU" dirty="0" smtClean="0">
                <a:ea typeface="Calibri" pitchFamily="34" charset="0"/>
                <a:cs typeface="Times New Roman" pitchFamily="18" charset="0"/>
              </a:rPr>
              <a:t>П</a:t>
            </a:r>
            <a:r>
              <a:rPr lang="ru-RU" dirty="0" smtClean="0">
                <a:cs typeface="Times New Roman" pitchFamily="18" charset="0"/>
              </a:rPr>
              <a:t>омочь</a:t>
            </a:r>
            <a:r>
              <a:rPr lang="ru-RU" dirty="0" smtClean="0">
                <a:ea typeface="Calibri" pitchFamily="34" charset="0"/>
                <a:cs typeface="Times New Roman" pitchFamily="18" charset="0"/>
              </a:rPr>
              <a:t>:</a:t>
            </a:r>
            <a:endParaRPr lang="ru-RU" b="1" dirty="0" smtClean="0">
              <a:ea typeface="Calibri" pitchFamily="34" charset="0"/>
              <a:cs typeface="Times New Roman" pitchFamily="18" charset="0"/>
            </a:endParaRPr>
          </a:p>
          <a:p>
            <a:r>
              <a:rPr lang="ru-RU" dirty="0" smtClean="0">
                <a:cs typeface="Times New Roman" pitchFamily="18" charset="0"/>
              </a:rPr>
              <a:t>- осознанию значимости соли для людей, животных;</a:t>
            </a:r>
          </a:p>
          <a:p>
            <a:pPr>
              <a:buFontTx/>
              <a:buChar char="-"/>
            </a:pPr>
            <a:r>
              <a:rPr lang="ru-RU" dirty="0" smtClean="0">
                <a:cs typeface="Times New Roman" pitchFamily="18" charset="0"/>
              </a:rPr>
              <a:t>возникновению и закреплению бережного отношения к соли</a:t>
            </a:r>
          </a:p>
          <a:p>
            <a:pPr>
              <a:buFontTx/>
              <a:buChar char="-"/>
            </a:pPr>
            <a:endParaRPr lang="ru-RU" dirty="0" smtClean="0"/>
          </a:p>
          <a:p>
            <a:pPr>
              <a:buFont typeface="Wingdings" pitchFamily="2" charset="2"/>
              <a:buNone/>
            </a:pPr>
            <a:endParaRPr lang="ru-RU" dirty="0" smtClean="0"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Противогололедный реагент соль техническая купить в Москве оптом, цена от  230 руб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16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" y="0"/>
            <a:ext cx="9144000" cy="83099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СОЗДАНИЕ РАЗВИВАЮЩЕЙ </a:t>
            </a:r>
          </a:p>
          <a:p>
            <a:pPr algn="ctr"/>
            <a:r>
              <a:rPr lang="ru-RU" sz="2400" b="1" dirty="0" smtClean="0"/>
              <a:t>ПРЕДМЕТНО-ПРОСТРАНСТВЕННОЙ СРЕДЫ</a:t>
            </a:r>
            <a:endParaRPr lang="ru-RU" sz="2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-2857551" y="3929066"/>
            <a:ext cx="2857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graphicFrame>
        <p:nvGraphicFramePr>
          <p:cNvPr id="7" name="Схема 6"/>
          <p:cNvGraphicFramePr/>
          <p:nvPr/>
        </p:nvGraphicFramePr>
        <p:xfrm>
          <a:off x="214282" y="928670"/>
          <a:ext cx="8786874" cy="55007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428596" y="1214422"/>
            <a:ext cx="2571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Образцы соли</a:t>
            </a:r>
            <a:endParaRPr lang="ru-RU" b="1" dirty="0"/>
          </a:p>
        </p:txBody>
      </p:sp>
      <p:sp>
        <p:nvSpPr>
          <p:cNvPr id="9" name="TextBox 8"/>
          <p:cNvSpPr txBox="1"/>
          <p:nvPr/>
        </p:nvSpPr>
        <p:spPr>
          <a:xfrm>
            <a:off x="3428992" y="857232"/>
            <a:ext cx="250033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Материалы и оборудование для исследовательской деятельности</a:t>
            </a:r>
          </a:p>
          <a:p>
            <a:pPr algn="ctr"/>
            <a:endParaRPr lang="ru-RU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286512" y="1214422"/>
            <a:ext cx="2571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Литература о соли</a:t>
            </a:r>
            <a:endParaRPr lang="ru-RU" b="1" dirty="0"/>
          </a:p>
        </p:txBody>
      </p:sp>
      <p:pic>
        <p:nvPicPr>
          <p:cNvPr id="14338" name="Picture 2" descr="https://avatars.mds.yandex.net/i?id=600eb11b50ef19216bdce40f93371cb0b132185d-3612059-images-thumbs&amp;n=13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28596" y="4857760"/>
            <a:ext cx="2428861" cy="1214431"/>
          </a:xfrm>
          <a:prstGeom prst="rect">
            <a:avLst/>
          </a:prstGeom>
          <a:noFill/>
        </p:spPr>
      </p:pic>
      <p:pic>
        <p:nvPicPr>
          <p:cNvPr id="14340" name="Picture 4" descr="https://cameralabs.org/media/k2/items/cache/9a04003e505848372be093000b236d14_L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429620" y="5286388"/>
            <a:ext cx="714380" cy="1025992"/>
          </a:xfrm>
          <a:prstGeom prst="rect">
            <a:avLst/>
          </a:prstGeom>
          <a:noFill/>
        </p:spPr>
      </p:pic>
      <p:sp>
        <p:nvSpPr>
          <p:cNvPr id="14342" name="AutoShape 6" descr="https://s16.stc.yc.kpcdn.net/share/i/12/5716285/wr-960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44" name="AutoShape 8" descr="https://s16.stc.yc.kpcdn.net/share/i/12/5716285/wr-960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4346" name="Picture 10" descr="https://avatars.mds.yandex.net/i?id=55844989a2ba6086e04a37646401b174-4888009-images-thumbs&amp;n=13"/>
          <p:cNvPicPr>
            <a:picLocks noChangeAspect="1" noChangeArrowheads="1"/>
          </p:cNvPicPr>
          <p:nvPr/>
        </p:nvPicPr>
        <p:blipFill>
          <a:blip r:embed="rId9"/>
          <a:srcRect t="11719" b="13281"/>
          <a:stretch>
            <a:fillRect/>
          </a:stretch>
        </p:blipFill>
        <p:spPr bwMode="auto">
          <a:xfrm>
            <a:off x="8429620" y="4214818"/>
            <a:ext cx="714380" cy="1005430"/>
          </a:xfrm>
          <a:prstGeom prst="rect">
            <a:avLst/>
          </a:prstGeom>
          <a:noFill/>
        </p:spPr>
      </p:pic>
      <p:pic>
        <p:nvPicPr>
          <p:cNvPr id="14350" name="Picture 14" descr="https://ds180.centerstart.ru/sites/ds180.centerstart.ru/files/archive/4_1.jpg"/>
          <p:cNvPicPr>
            <a:picLocks noChangeAspect="1" noChangeArrowheads="1"/>
          </p:cNvPicPr>
          <p:nvPr/>
        </p:nvPicPr>
        <p:blipFill>
          <a:blip r:embed="rId10"/>
          <a:srcRect l="3750" t="23333" r="61562" b="30000"/>
          <a:stretch>
            <a:fillRect/>
          </a:stretch>
        </p:blipFill>
        <p:spPr bwMode="auto">
          <a:xfrm>
            <a:off x="3786182" y="4714884"/>
            <a:ext cx="2071702" cy="15677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Противогололедный реагент соль техническая купить в Москве оптом, цена от  230 руб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6"/>
            <a:ext cx="9144000" cy="6858016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9144000" cy="120032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lvl="0" algn="ctr">
              <a:lnSpc>
                <a:spcPct val="100000"/>
              </a:lnSpc>
            </a:pPr>
            <a:r>
              <a:rPr lang="ru-RU" sz="2400" b="1" dirty="0" smtClean="0">
                <a:solidFill>
                  <a:schemeClr val="tx2"/>
                </a:solidFill>
              </a:rPr>
              <a:t>ФОРМИРОВАНИЕ У ДЕТЕЙ  ПЕРВИЧНЫХ ИСТОРИКО-КРАЕВЕДЧЕСКИХ ПРЕДСТАВЛЕНИЙ  О МАЛОЙ РОДИНЕ – </a:t>
            </a:r>
          </a:p>
          <a:p>
            <a:pPr lvl="0" algn="ctr">
              <a:lnSpc>
                <a:spcPct val="100000"/>
              </a:lnSpc>
            </a:pPr>
            <a:r>
              <a:rPr lang="ru-RU" sz="2400" b="1" dirty="0" smtClean="0">
                <a:solidFill>
                  <a:schemeClr val="tx2"/>
                </a:solidFill>
              </a:rPr>
              <a:t>Г. БАЛАХНЕ, О СОЛЕДОБЫЧЕ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0" y="6273225"/>
            <a:ext cx="9144000" cy="584775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1600" dirty="0" smtClean="0"/>
              <a:t>Экскурсия выходного дня. Посещение детьми вместе с родителями экспозиции, посвященной промыслу солеварения, в историческом музее «Дом Плотникова»</a:t>
            </a:r>
            <a:endParaRPr lang="ru-RU" sz="16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-2800767" y="2143116"/>
            <a:ext cx="251498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 </a:t>
            </a:r>
            <a:endParaRPr lang="ru-RU" dirty="0"/>
          </a:p>
        </p:txBody>
      </p:sp>
      <p:pic>
        <p:nvPicPr>
          <p:cNvPr id="8" name="Рисунок 7" descr="C:\Users\Acer\Desktop\музей соль\IMG-dd622801cc872c51b2c1fb5510ab9892-V.jpg"/>
          <p:cNvPicPr/>
          <p:nvPr/>
        </p:nvPicPr>
        <p:blipFill>
          <a:blip r:embed="rId3" cstate="print">
            <a:lum bright="10000" contrast="20000"/>
            <a:extLst>
              <a:ext uri="{28A0092B-C50C-407E-A947-70E740481C1C}">
                <a14:useLocalDpi xmlns="" xmlns:wpc="http://schemas.microsoft.com/office/word/2010/wordprocessingCanvas" xmlns:cx="http://schemas.microsoft.com/office/drawing/2014/chartex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 r="8696"/>
          <a:stretch>
            <a:fillRect/>
          </a:stretch>
        </p:blipFill>
        <p:spPr bwMode="auto">
          <a:xfrm rot="5400000">
            <a:off x="107125" y="1464455"/>
            <a:ext cx="2357454" cy="185738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9" name="Рисунок 8" descr="C:\Users\Acer\Desktop\музей соль\2176-Skulptury-soledobytchikov-v-shahte-Velichki.jpg"/>
          <p:cNvPicPr/>
          <p:nvPr/>
        </p:nvPicPr>
        <p:blipFill>
          <a:blip r:embed="rId4" cstate="print">
            <a:lum contrast="10000"/>
            <a:extLst>
              <a:ext uri="{28A0092B-C50C-407E-A947-70E740481C1C}">
                <a14:useLocalDpi xmlns="" xmlns:wpc="http://schemas.microsoft.com/office/word/2010/wordprocessingCanvas" xmlns:cx="http://schemas.microsoft.com/office/drawing/2014/chartex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 t="4762"/>
          <a:stretch>
            <a:fillRect/>
          </a:stretch>
        </p:blipFill>
        <p:spPr bwMode="auto">
          <a:xfrm>
            <a:off x="5643570" y="1214422"/>
            <a:ext cx="3143272" cy="235745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11" name="Рисунок 10" descr="C:\Users\Acer\Desktop\музей соль\IMG-183f720276e838f7ab9e7ad0a44990d4-V (1).jpg"/>
          <p:cNvPicPr/>
          <p:nvPr/>
        </p:nvPicPr>
        <p:blipFill>
          <a:blip r:embed="rId5" cstate="print">
            <a:lum bright="10000" contrast="20000"/>
            <a:extLst>
              <a:ext uri="{28A0092B-C50C-407E-A947-70E740481C1C}">
                <a14:useLocalDpi xmlns="" xmlns:wpc="http://schemas.microsoft.com/office/word/2010/wordprocessingCanvas" xmlns:cx="http://schemas.microsoft.com/office/drawing/2014/chartex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 t="20000"/>
          <a:stretch>
            <a:fillRect/>
          </a:stretch>
        </p:blipFill>
        <p:spPr bwMode="auto">
          <a:xfrm>
            <a:off x="142844" y="4000504"/>
            <a:ext cx="2594169" cy="171451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12" name="Рисунок 11" descr="C:\Users\Acer\Desktop\музей соль\IMG-5ee6cae89e1ae14f5abe58ef41e9d153-V.jpg"/>
          <p:cNvPicPr/>
          <p:nvPr/>
        </p:nvPicPr>
        <p:blipFill>
          <a:blip r:embed="rId6" cstate="print">
            <a:lum bright="10000" contrast="20000"/>
            <a:extLst>
              <a:ext uri="{28A0092B-C50C-407E-A947-70E740481C1C}">
                <a14:useLocalDpi xmlns="" xmlns:wpc="http://schemas.microsoft.com/office/word/2010/wordprocessingCanvas" xmlns:cx="http://schemas.microsoft.com/office/drawing/2014/chartex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 r="6250"/>
          <a:stretch>
            <a:fillRect/>
          </a:stretch>
        </p:blipFill>
        <p:spPr bwMode="auto">
          <a:xfrm rot="5400000">
            <a:off x="3036083" y="4179099"/>
            <a:ext cx="2286016" cy="178595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sp>
        <p:nvSpPr>
          <p:cNvPr id="14" name="TextBox 13"/>
          <p:cNvSpPr txBox="1"/>
          <p:nvPr/>
        </p:nvSpPr>
        <p:spPr>
          <a:xfrm>
            <a:off x="5643570" y="3500438"/>
            <a:ext cx="3143272" cy="307777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400" dirty="0" err="1" smtClean="0"/>
              <a:t>Соледобытчики</a:t>
            </a:r>
            <a:r>
              <a:rPr lang="ru-RU" sz="1400" dirty="0" smtClean="0"/>
              <a:t> в балахонах</a:t>
            </a:r>
            <a:endParaRPr lang="ru-RU" sz="1400" dirty="0"/>
          </a:p>
        </p:txBody>
      </p:sp>
      <p:pic>
        <p:nvPicPr>
          <p:cNvPr id="22530" name="Picture 2" descr="Не счесть алмазов… - ХранителиРодины.рф"/>
          <p:cNvPicPr>
            <a:picLocks noChangeAspect="1" noChangeArrowheads="1"/>
          </p:cNvPicPr>
          <p:nvPr/>
        </p:nvPicPr>
        <p:blipFill>
          <a:blip r:embed="rId7"/>
          <a:srcRect t="14771" r="30508"/>
          <a:stretch>
            <a:fillRect/>
          </a:stretch>
        </p:blipFill>
        <p:spPr bwMode="auto">
          <a:xfrm>
            <a:off x="2428860" y="1214422"/>
            <a:ext cx="2928957" cy="239391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sp>
        <p:nvSpPr>
          <p:cNvPr id="16" name="TextBox 15"/>
          <p:cNvSpPr txBox="1"/>
          <p:nvPr/>
        </p:nvSpPr>
        <p:spPr>
          <a:xfrm>
            <a:off x="2428860" y="3500438"/>
            <a:ext cx="2928958" cy="307777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400" dirty="0" err="1" smtClean="0"/>
              <a:t>Рассольно-подъемные</a:t>
            </a:r>
            <a:r>
              <a:rPr lang="ru-RU" sz="1400" dirty="0" smtClean="0"/>
              <a:t> трубы</a:t>
            </a:r>
            <a:endParaRPr lang="ru-RU" sz="1400" dirty="0"/>
          </a:p>
        </p:txBody>
      </p:sp>
      <p:sp>
        <p:nvSpPr>
          <p:cNvPr id="17" name="TextBox 16"/>
          <p:cNvSpPr txBox="1"/>
          <p:nvPr/>
        </p:nvSpPr>
        <p:spPr>
          <a:xfrm>
            <a:off x="357158" y="3500438"/>
            <a:ext cx="1857388" cy="307777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/>
              <a:t>У входа в музей</a:t>
            </a:r>
            <a:endParaRPr lang="ru-RU" sz="1400" dirty="0"/>
          </a:p>
        </p:txBody>
      </p:sp>
      <p:sp>
        <p:nvSpPr>
          <p:cNvPr id="19" name="TextBox 18"/>
          <p:cNvSpPr txBox="1"/>
          <p:nvPr/>
        </p:nvSpPr>
        <p:spPr>
          <a:xfrm>
            <a:off x="142844" y="5715016"/>
            <a:ext cx="2571768" cy="52322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/>
              <a:t>Противень  («</a:t>
            </a:r>
            <a:r>
              <a:rPr lang="ru-RU" sz="1400" dirty="0" err="1" smtClean="0"/>
              <a:t>цирена</a:t>
            </a:r>
            <a:r>
              <a:rPr lang="ru-RU" sz="1400" dirty="0" smtClean="0"/>
              <a:t>») </a:t>
            </a:r>
          </a:p>
          <a:p>
            <a:pPr algn="ctr"/>
            <a:r>
              <a:rPr lang="ru-RU" sz="1400" dirty="0" smtClean="0"/>
              <a:t>для вываривания соли</a:t>
            </a:r>
            <a:endParaRPr lang="ru-RU" sz="1400" dirty="0"/>
          </a:p>
        </p:txBody>
      </p:sp>
      <p:pic>
        <p:nvPicPr>
          <p:cNvPr id="18" name="Рисунок 17" descr="C:\Users\Acer\Desktop\музей соль\IMG-244400b6f59f039f9bc504732abfc636-V.jpg"/>
          <p:cNvPicPr/>
          <p:nvPr/>
        </p:nvPicPr>
        <p:blipFill>
          <a:blip r:embed="rId8" cstate="print">
            <a:lum bright="10000" contrast="20000"/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cx="http://schemas.microsoft.com/office/drawing/2014/chartex" xmlns:wpc="http://schemas.microsoft.com/office/word/2010/wordprocessingCanvas" xmlns="" xmlns:pic="http://schemas.openxmlformats.org/drawingml/2006/picture" xmlns:lc="http://schemas.openxmlformats.org/drawingml/2006/lockedCanvas" val="0"/>
              </a:ext>
            </a:extLst>
          </a:blip>
          <a:srcRect t="11237" b="6357"/>
          <a:stretch>
            <a:fillRect/>
          </a:stretch>
        </p:blipFill>
        <p:spPr bwMode="auto">
          <a:xfrm>
            <a:off x="5643570" y="3929066"/>
            <a:ext cx="3143272" cy="214314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sp>
        <p:nvSpPr>
          <p:cNvPr id="20" name="TextBox 19"/>
          <p:cNvSpPr txBox="1"/>
          <p:nvPr/>
        </p:nvSpPr>
        <p:spPr>
          <a:xfrm>
            <a:off x="5643570" y="5929330"/>
            <a:ext cx="3143272" cy="307777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Макет казенного солевого завода</a:t>
            </a:r>
            <a:endParaRPr lang="ru-RU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Противогололедный реагент соль техническая купить в Москве оптом, цена от  230 руб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6"/>
            <a:ext cx="9144000" cy="6858016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0" y="0"/>
            <a:ext cx="9144000" cy="461665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2"/>
                </a:solidFill>
              </a:rPr>
              <a:t>ФОРМИРОВАНИЕ У ДЕТЕЙ ПЕРВИЧНЫХ ПРЕДСТАВЛЕНИЙ О СОЛИ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-2286048" y="-428652"/>
            <a:ext cx="185738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endParaRPr lang="ru-RU" b="1" dirty="0" smtClean="0">
              <a:solidFill>
                <a:srgbClr val="1F497D"/>
              </a:solidFill>
            </a:endParaRPr>
          </a:p>
        </p:txBody>
      </p:sp>
      <p:graphicFrame>
        <p:nvGraphicFramePr>
          <p:cNvPr id="6" name="Схема 5"/>
          <p:cNvGraphicFramePr/>
          <p:nvPr/>
        </p:nvGraphicFramePr>
        <p:xfrm>
          <a:off x="285720" y="571480"/>
          <a:ext cx="6000792" cy="60722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9" name="Рисунок 8" descr="Исследовательский проект «Соль-волшебница»"/>
          <p:cNvPicPr/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500826" y="785794"/>
            <a:ext cx="2286016" cy="17145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https://www.maam.ru/upload/blogs/detsad-72024-1452009553.jpg"/>
          <p:cNvPicPr/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714744" y="785794"/>
            <a:ext cx="2286016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4" descr="Добыча соли в России - крупнейшие месторождения и производство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572264" y="4786322"/>
            <a:ext cx="2250295" cy="1500198"/>
          </a:xfrm>
          <a:prstGeom prst="rect">
            <a:avLst/>
          </a:prstGeom>
          <a:noFill/>
        </p:spPr>
      </p:pic>
      <p:pic>
        <p:nvPicPr>
          <p:cNvPr id="15366" name="Picture 6" descr="Необходимость морской соли для организма человека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552792" y="2857496"/>
            <a:ext cx="2280264" cy="15716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Противогололедный реагент соль техническая купить в Москве оптом, цена от  230 руб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16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0" y="0"/>
            <a:ext cx="9144000" cy="120032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2"/>
                </a:solidFill>
              </a:rPr>
              <a:t>ЧТЕНИЕ ХУДОЖЕСТВЕННОЙ ЛИТЕРАТУРЫ КАК СРЕДСТВО ОБОГАЩЕНИЯ ПРЕДСТАВЛЕНИЙ О СОЛИ И ВОСПИТАНИЯ БЕРЕЖНОГО ОТНОШЕНИЯ К ЕЕ ИСПОЛЬЗОВАНИЮ  </a:t>
            </a:r>
            <a:endParaRPr lang="ru-RU" sz="2400" b="1" dirty="0">
              <a:solidFill>
                <a:schemeClr val="tx2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282" y="4143380"/>
            <a:ext cx="8715436" cy="2585323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ru-RU" b="1" dirty="0" smtClean="0">
                <a:solidFill>
                  <a:prstClr val="black"/>
                </a:solidFill>
              </a:rPr>
              <a:t>Пословицы, поговорки, загадки о соли (примеры):</a:t>
            </a:r>
            <a:r>
              <a:rPr lang="ru-RU" b="1" dirty="0" smtClean="0"/>
              <a:t> </a:t>
            </a:r>
          </a:p>
          <a:p>
            <a:pPr lvl="0">
              <a:buFontTx/>
              <a:buChar char="-"/>
            </a:pPr>
            <a:r>
              <a:rPr lang="ru-RU" dirty="0" smtClean="0"/>
              <a:t> Отдельно — я не так вкусна, </a:t>
            </a:r>
          </a:p>
          <a:p>
            <a:pPr lvl="0"/>
            <a:r>
              <a:rPr lang="ru-RU" dirty="0" smtClean="0"/>
              <a:t>Но в пище — каждому нужна. </a:t>
            </a:r>
          </a:p>
          <a:p>
            <a:pPr lvl="0"/>
            <a:r>
              <a:rPr lang="ru-RU" dirty="0" smtClean="0"/>
              <a:t>- В воде родится, а воды боится.</a:t>
            </a:r>
          </a:p>
          <a:p>
            <a:pPr lvl="0">
              <a:buFontTx/>
              <a:buChar char="-"/>
            </a:pPr>
            <a:r>
              <a:rPr lang="ru-RU" dirty="0" smtClean="0"/>
              <a:t> Без нее, ребята, повар просто как без рук, </a:t>
            </a:r>
          </a:p>
          <a:p>
            <a:pPr lvl="0"/>
            <a:r>
              <a:rPr lang="ru-RU" dirty="0" smtClean="0"/>
              <a:t>И становится вся пища не съедобной вдруг! </a:t>
            </a:r>
          </a:p>
          <a:p>
            <a:pPr lvl="0"/>
            <a:r>
              <a:rPr lang="ru-RU" dirty="0" smtClean="0"/>
              <a:t>Если в ранку попадет – испытаешь боль.</a:t>
            </a:r>
          </a:p>
          <a:p>
            <a:pPr lvl="0"/>
            <a:r>
              <a:rPr lang="ru-RU" dirty="0" smtClean="0"/>
              <a:t>Вы, конечно, догадались сразу. Это…</a:t>
            </a:r>
            <a:endParaRPr lang="ru-RU" dirty="0" smtClean="0">
              <a:solidFill>
                <a:prstClr val="black"/>
              </a:solidFill>
            </a:endParaRPr>
          </a:p>
          <a:p>
            <a:pPr lvl="0"/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857752" y="4500570"/>
            <a:ext cx="464558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Tx/>
              <a:buChar char="-"/>
            </a:pPr>
            <a:r>
              <a:rPr lang="ru-RU" dirty="0" smtClean="0"/>
              <a:t>Хлеб да соль – всему голова. </a:t>
            </a:r>
          </a:p>
          <a:p>
            <a:pPr>
              <a:buFontTx/>
              <a:buChar char="-"/>
            </a:pPr>
            <a:r>
              <a:rPr lang="ru-RU" dirty="0" smtClean="0"/>
              <a:t>Без хлеба, без соли никто не обедает.</a:t>
            </a:r>
          </a:p>
          <a:p>
            <a:pPr>
              <a:buFontTx/>
              <a:buChar char="-"/>
            </a:pPr>
            <a:r>
              <a:rPr lang="ru-RU" dirty="0" smtClean="0"/>
              <a:t>Без соли невкусно, а без хлеба несытно.</a:t>
            </a:r>
          </a:p>
          <a:p>
            <a:pPr>
              <a:buFontTx/>
              <a:buChar char="-"/>
            </a:pPr>
            <a:r>
              <a:rPr lang="ru-RU" dirty="0" smtClean="0"/>
              <a:t>Хлеб-соль платежом красна.</a:t>
            </a:r>
          </a:p>
          <a:p>
            <a:pPr>
              <a:buFontTx/>
              <a:buChar char="-"/>
            </a:pPr>
            <a:r>
              <a:rPr lang="ru-RU" dirty="0" smtClean="0"/>
              <a:t>Хлеб-соль не бранят.</a:t>
            </a:r>
          </a:p>
          <a:p>
            <a:pPr>
              <a:buFontTx/>
              <a:buChar char="-"/>
            </a:pPr>
            <a:r>
              <a:rPr lang="ru-RU" dirty="0" smtClean="0"/>
              <a:t>Хлеб, соль, да вода – молодецкая еда.</a:t>
            </a:r>
          </a:p>
          <a:p>
            <a:pPr>
              <a:buFontTx/>
              <a:buChar char="-"/>
            </a:pPr>
            <a:r>
              <a:rPr lang="ru-RU" dirty="0" smtClean="0"/>
              <a:t>Без соли, что без воли: жизнь не проживешь.</a:t>
            </a:r>
          </a:p>
          <a:p>
            <a:pPr>
              <a:buFontTx/>
              <a:buChar char="-"/>
            </a:pPr>
            <a:endParaRPr lang="ru-RU" dirty="0" smtClean="0"/>
          </a:p>
          <a:p>
            <a:pPr>
              <a:buFontTx/>
              <a:buChar char="-"/>
            </a:pPr>
            <a:endParaRPr lang="ru-RU" dirty="0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214282" y="1428736"/>
          <a:ext cx="8786874" cy="2560320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4393437"/>
                <a:gridCol w="4393437"/>
              </a:tblGrid>
              <a:tr h="2071686">
                <a:tc>
                  <a:txBody>
                    <a:bodyPr/>
                    <a:lstStyle/>
                    <a:p>
                      <a:pPr lvl="0" algn="ctr"/>
                      <a:r>
                        <a:rPr lang="ru-RU" b="1" dirty="0" smtClean="0">
                          <a:solidFill>
                            <a:prstClr val="black"/>
                          </a:solidFill>
                        </a:rPr>
                        <a:t>Сказки: </a:t>
                      </a:r>
                    </a:p>
                    <a:p>
                      <a:pPr lvl="0" algn="ctr"/>
                      <a:endParaRPr lang="ru-RU" b="1" dirty="0" smtClean="0">
                        <a:solidFill>
                          <a:prstClr val="black"/>
                        </a:solidFill>
                      </a:endParaRPr>
                    </a:p>
                    <a:p>
                      <a:pPr lvl="0">
                        <a:lnSpc>
                          <a:spcPct val="150000"/>
                        </a:lnSpc>
                        <a:buFontTx/>
                        <a:buChar char="-"/>
                      </a:pPr>
                      <a:r>
                        <a:rPr lang="ru-RU" b="0" dirty="0" smtClean="0">
                          <a:solidFill>
                            <a:prstClr val="black"/>
                          </a:solidFill>
                        </a:rPr>
                        <a:t> Словацкая сказка «Соль дороже золота». </a:t>
                      </a:r>
                    </a:p>
                    <a:p>
                      <a:pPr lvl="0">
                        <a:lnSpc>
                          <a:spcPct val="150000"/>
                        </a:lnSpc>
                        <a:buFontTx/>
                        <a:buChar char="-"/>
                      </a:pPr>
                      <a:r>
                        <a:rPr lang="ru-RU" b="0" dirty="0" smtClean="0">
                          <a:solidFill>
                            <a:prstClr val="black"/>
                          </a:solidFill>
                        </a:rPr>
                        <a:t> Румынская сказка «Соль в кушанье».</a:t>
                      </a:r>
                    </a:p>
                    <a:p>
                      <a:pPr lvl="0">
                        <a:lnSpc>
                          <a:spcPct val="150000"/>
                        </a:lnSpc>
                        <a:buFontTx/>
                        <a:buChar char="-"/>
                      </a:pPr>
                      <a:r>
                        <a:rPr lang="ru-RU" b="0" dirty="0" smtClean="0">
                          <a:solidFill>
                            <a:prstClr val="black"/>
                          </a:solidFill>
                        </a:rPr>
                        <a:t> Чешская сказка «Соль».</a:t>
                      </a:r>
                    </a:p>
                    <a:p>
                      <a:pPr lvl="0">
                        <a:lnSpc>
                          <a:spcPct val="150000"/>
                        </a:lnSpc>
                        <a:buFontTx/>
                        <a:buChar char="-"/>
                      </a:pPr>
                      <a:r>
                        <a:rPr lang="ru-RU" b="0" dirty="0" smtClean="0">
                          <a:solidFill>
                            <a:prstClr val="black"/>
                          </a:solidFill>
                        </a:rPr>
                        <a:t> Русская народная сказка «Соль»</a:t>
                      </a:r>
                      <a:endParaRPr lang="ru-RU" b="0" dirty="0"/>
                    </a:p>
                  </a:txBody>
                  <a:tcPr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Чему учат?</a:t>
                      </a:r>
                      <a:r>
                        <a:rPr lang="ru-RU" b="1" dirty="0" smtClean="0">
                          <a:solidFill>
                            <a:prstClr val="black"/>
                          </a:solidFill>
                        </a:rPr>
                        <a:t>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b="1" dirty="0" smtClean="0">
                        <a:solidFill>
                          <a:prstClr val="black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ru-RU" b="0" dirty="0" smtClean="0">
                          <a:solidFill>
                            <a:prstClr val="black"/>
                          </a:solidFill>
                        </a:rPr>
                        <a:t> на белом свете есть вещи, которые ценятся больше золота;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ru-RU" b="0" dirty="0" smtClean="0">
                          <a:solidFill>
                            <a:prstClr val="black"/>
                          </a:solidFill>
                        </a:rPr>
                        <a:t> соль - это богатство;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ru-RU" sz="18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не завидовать и держать свое слово;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ru-RU" sz="18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находить решения в любых сложных ситуациях.</a:t>
                      </a:r>
                      <a:endParaRPr lang="ru-RU" dirty="0" smtClean="0"/>
                    </a:p>
                    <a:p>
                      <a:pPr algn="ctr"/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Противогололедный реагент соль техническая купить в Москве оптом, цена от  230 руб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16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0" y="0"/>
            <a:ext cx="9144000" cy="83099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2"/>
                </a:solidFill>
              </a:rPr>
              <a:t>ЛИТЕРАТУРНО-ПОЗНАВАТЕЛЬНЫЙ ЧАС </a:t>
            </a:r>
          </a:p>
          <a:p>
            <a:pPr algn="ctr"/>
            <a:r>
              <a:rPr lang="ru-RU" sz="2400" b="1" dirty="0" smtClean="0">
                <a:solidFill>
                  <a:schemeClr val="tx2"/>
                </a:solidFill>
              </a:rPr>
              <a:t>«КРИСТАЛЛЫ БАЛАXНИНСКОЙ СОЛИ»</a:t>
            </a:r>
            <a:endParaRPr lang="ru-RU" sz="2400" b="1" dirty="0">
              <a:solidFill>
                <a:schemeClr val="tx2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2844" y="5000636"/>
            <a:ext cx="90011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6" name="Рисунок 5" descr="E:\библиотека\IMG-8ec711b8c36ecc5a7b88808d005005bc-V.jpg"/>
          <p:cNvPicPr/>
          <p:nvPr/>
        </p:nvPicPr>
        <p:blipFill>
          <a:blip r:embed="rId3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cx="http://schemas.microsoft.com/office/drawing/2014/chartex" xmlns:wpc="http://schemas.microsoft.com/office/word/2010/wordprocessingCanvas" xmlns="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5143504" y="928670"/>
            <a:ext cx="3255964" cy="242889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7" name="Рисунок 6" descr="E:\библиотека\IMG-2789d5ba12d03ebdb627b7df510bf1cf-V.jpg"/>
          <p:cNvPicPr/>
          <p:nvPr/>
        </p:nvPicPr>
        <p:blipFill>
          <a:blip r:embed="rId4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cx="http://schemas.microsoft.com/office/drawing/2014/chartex" xmlns:wpc="http://schemas.microsoft.com/office/word/2010/wordprocessingCanvas" xmlns="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285720" y="928670"/>
            <a:ext cx="3255964" cy="242889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9" name="Рисунок 8" descr="E:\библиотека\IMG-449e775266c898981e8a6a6af4445860-V.jpg"/>
          <p:cNvPicPr/>
          <p:nvPr/>
        </p:nvPicPr>
        <p:blipFill>
          <a:blip r:embed="rId5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cx="http://schemas.microsoft.com/office/drawing/2014/chartex" xmlns:wpc="http://schemas.microsoft.com/office/word/2010/wordprocessingCanvas" xmlns="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1000100" y="3500438"/>
            <a:ext cx="2428892" cy="157163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sp>
        <p:nvSpPr>
          <p:cNvPr id="10" name="TextBox 9"/>
          <p:cNvSpPr txBox="1"/>
          <p:nvPr/>
        </p:nvSpPr>
        <p:spPr>
          <a:xfrm>
            <a:off x="214282" y="5143512"/>
            <a:ext cx="4500594" cy="1477328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dirty="0" err="1" smtClean="0"/>
              <a:t>Стрюкин</a:t>
            </a:r>
            <a:r>
              <a:rPr lang="ru-RU" dirty="0" smtClean="0"/>
              <a:t> Г.«Град Балахна» 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Карташова М</a:t>
            </a:r>
            <a:r>
              <a:rPr lang="ru-RU" dirty="0" smtClean="0"/>
              <a:t>. </a:t>
            </a:r>
            <a:r>
              <a:rPr lang="ru-RU" dirty="0" smtClean="0"/>
              <a:t>«Кристаллы </a:t>
            </a:r>
            <a:r>
              <a:rPr lang="ru-RU" dirty="0" err="1" smtClean="0"/>
              <a:t>Балахнинской</a:t>
            </a:r>
            <a:r>
              <a:rPr lang="ru-RU" dirty="0" smtClean="0"/>
              <a:t> соли»</a:t>
            </a:r>
          </a:p>
          <a:p>
            <a:pPr>
              <a:buFont typeface="Wingdings" pitchFamily="2" charset="2"/>
              <a:buChar char="Ø"/>
            </a:pPr>
            <a:r>
              <a:rPr lang="ru-RU" dirty="0" err="1" smtClean="0"/>
              <a:t>Кирюхова</a:t>
            </a:r>
            <a:r>
              <a:rPr lang="ru-RU" dirty="0" smtClean="0"/>
              <a:t> Н</a:t>
            </a:r>
            <a:r>
              <a:rPr lang="ru-RU" dirty="0" smtClean="0"/>
              <a:t>. </a:t>
            </a:r>
            <a:r>
              <a:rPr lang="ru-RU" dirty="0" err="1" smtClean="0"/>
              <a:t>С.ОвечкинаН</a:t>
            </a:r>
            <a:r>
              <a:rPr lang="ru-RU" dirty="0" smtClean="0"/>
              <a:t>. Ф. </a:t>
            </a:r>
            <a:r>
              <a:rPr lang="ru-RU" dirty="0" smtClean="0"/>
              <a:t>«Были и легенды о </a:t>
            </a:r>
            <a:r>
              <a:rPr lang="ru-RU" dirty="0" err="1" smtClean="0"/>
              <a:t>Балахнинском</a:t>
            </a:r>
            <a:r>
              <a:rPr lang="ru-RU" dirty="0" smtClean="0"/>
              <a:t> крае»</a:t>
            </a:r>
            <a:endParaRPr lang="ru-RU" dirty="0"/>
          </a:p>
        </p:txBody>
      </p:sp>
      <p:pic>
        <p:nvPicPr>
          <p:cNvPr id="11" name="Рисунок 10" descr="E:\библиотека\IMG-53dffe2d82d1265ffc555c73900f9610-V.jpg"/>
          <p:cNvPicPr/>
          <p:nvPr/>
        </p:nvPicPr>
        <p:blipFill>
          <a:blip r:embed="rId6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cx="http://schemas.microsoft.com/office/drawing/2014/chartex" xmlns:wpc="http://schemas.microsoft.com/office/word/2010/wordprocessingCanvas" xmlns="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5143504" y="3643314"/>
            <a:ext cx="3286148" cy="228601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Противогололедный реагент соль техническая купить в Москве оптом, цена от  230 руб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16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0" y="0"/>
            <a:ext cx="9144000" cy="83099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2"/>
                </a:solidFill>
              </a:rPr>
              <a:t>ОРГАНИЗАЦИЯ ИССЛЕДОВАТЕЛЬСКОЙ ДЕЯТЕЛЬНОСТИ ДЕТЕЙ: </a:t>
            </a:r>
          </a:p>
          <a:p>
            <a:pPr algn="ctr"/>
            <a:r>
              <a:rPr lang="ru-RU" sz="2400" b="1" dirty="0" smtClean="0">
                <a:solidFill>
                  <a:schemeClr val="tx2"/>
                </a:solidFill>
              </a:rPr>
              <a:t>ИЗУЧЕНИЕ СВОЙСТВ СОЛИ</a:t>
            </a:r>
            <a:endParaRPr lang="ru-RU" sz="2400" b="1" dirty="0">
              <a:solidFill>
                <a:schemeClr val="tx2"/>
              </a:solidFill>
            </a:endParaRPr>
          </a:p>
        </p:txBody>
      </p:sp>
      <p:pic>
        <p:nvPicPr>
          <p:cNvPr id="4" name="Рисунок 3" descr="E:\Свойства соли\IMG-9c6f817d5d0b691eabf71849256fe379-V.jpg"/>
          <p:cNvPicPr/>
          <p:nvPr/>
        </p:nvPicPr>
        <p:blipFill>
          <a:blip r:embed="rId3" cstate="print">
            <a:lum bright="10000" contrast="20000"/>
            <a:extLst>
              <a:ext uri="{28A0092B-C50C-407E-A947-70E740481C1C}">
                <a14:useLocalDpi xmlns="" xmlns:wpc="http://schemas.microsoft.com/office/word/2010/wordprocessingCanvas" xmlns:cx="http://schemas.microsoft.com/office/drawing/2014/chartex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071546"/>
            <a:ext cx="1857388" cy="228601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4572000" y="3357562"/>
            <a:ext cx="1857388" cy="307777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/>
              <a:t>Соль твердая, хрустит</a:t>
            </a:r>
            <a:endParaRPr lang="ru-RU" sz="1400" dirty="0"/>
          </a:p>
        </p:txBody>
      </p:sp>
      <p:sp>
        <p:nvSpPr>
          <p:cNvPr id="9" name="TextBox 8"/>
          <p:cNvSpPr txBox="1"/>
          <p:nvPr/>
        </p:nvSpPr>
        <p:spPr>
          <a:xfrm>
            <a:off x="285720" y="6286520"/>
            <a:ext cx="8501122" cy="307777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/>
              <a:t>Соль выпаривается</a:t>
            </a:r>
            <a:endParaRPr lang="ru-RU" sz="1400" dirty="0"/>
          </a:p>
        </p:txBody>
      </p:sp>
      <p:sp>
        <p:nvSpPr>
          <p:cNvPr id="10" name="TextBox 9"/>
          <p:cNvSpPr txBox="1"/>
          <p:nvPr/>
        </p:nvSpPr>
        <p:spPr>
          <a:xfrm>
            <a:off x="7000892" y="3143248"/>
            <a:ext cx="1643074" cy="52322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/>
              <a:t>Соль растворяется</a:t>
            </a:r>
          </a:p>
          <a:p>
            <a:pPr algn="ctr"/>
            <a:r>
              <a:rPr lang="ru-RU" sz="1400" dirty="0" smtClean="0"/>
              <a:t> в воде</a:t>
            </a:r>
            <a:endParaRPr lang="ru-RU" sz="1400" dirty="0"/>
          </a:p>
        </p:txBody>
      </p:sp>
      <p:pic>
        <p:nvPicPr>
          <p:cNvPr id="11" name="Рисунок 10" descr="E:\Свойства соли\IMG-01f9f293b513696d48bbc559cc041069-V.jpg"/>
          <p:cNvPicPr/>
          <p:nvPr/>
        </p:nvPicPr>
        <p:blipFill>
          <a:blip r:embed="rId4" cstate="print">
            <a:extLst>
              <a:ext uri="{28A0092B-C50C-407E-A947-70E740481C1C}">
                <a14:useLocalDpi xmlns="" xmlns:wpc="http://schemas.microsoft.com/office/word/2010/wordprocessingCanvas" xmlns:cx="http://schemas.microsoft.com/office/drawing/2014/chartex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9358346" y="1428736"/>
            <a:ext cx="1643074" cy="228601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Рисунок 11" descr="E:\Свойства соли\IMG-022e464897164cf382918dcc57495f1b-V.jpg"/>
          <p:cNvPicPr/>
          <p:nvPr/>
        </p:nvPicPr>
        <p:blipFill>
          <a:blip r:embed="rId5" cstate="print">
            <a:lum bright="10000" contrast="20000"/>
            <a:extLst>
              <a:ext uri="{28A0092B-C50C-407E-A947-70E740481C1C}">
                <a14:useLocalDpi xmlns="" xmlns:wpc="http://schemas.microsoft.com/office/word/2010/wordprocessingCanvas" xmlns:cx="http://schemas.microsoft.com/office/drawing/2014/chartex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2214546" y="1071546"/>
            <a:ext cx="1714512" cy="228601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13" name="Рисунок 12" descr="E:\Свойства соли\IMG-c5a80e8fed869ebe2dfe21f73d17593b-V.jpg"/>
          <p:cNvPicPr/>
          <p:nvPr/>
        </p:nvPicPr>
        <p:blipFill>
          <a:blip r:embed="rId6" cstate="print">
            <a:lum bright="10000" contrast="20000"/>
            <a:extLst>
              <a:ext uri="{28A0092B-C50C-407E-A947-70E740481C1C}">
                <a14:useLocalDpi xmlns="" xmlns:wpc="http://schemas.microsoft.com/office/word/2010/wordprocessingCanvas" xmlns:cx="http://schemas.microsoft.com/office/drawing/2014/chartex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357158" y="1071546"/>
            <a:ext cx="1714512" cy="228601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14" name="Рисунок 13" descr="https://www.maam.ru/upload/blogs/detsad-72024-1452011823.jpg"/>
          <p:cNvPicPr/>
          <p:nvPr/>
        </p:nvPicPr>
        <p:blipFill>
          <a:blip r:embed="rId7" cstate="print">
            <a:lum bright="10000" contrast="20000"/>
          </a:blip>
          <a:srcRect/>
          <a:stretch>
            <a:fillRect/>
          </a:stretch>
        </p:blipFill>
        <p:spPr bwMode="auto">
          <a:xfrm>
            <a:off x="7000892" y="1071546"/>
            <a:ext cx="1643074" cy="214314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357158" y="3143248"/>
            <a:ext cx="3571900" cy="52322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/>
              <a:t>Соль сыпучая, немного колется, потому что состоит из белых кристаллов</a:t>
            </a:r>
            <a:endParaRPr lang="ru-RU" sz="1400" dirty="0"/>
          </a:p>
        </p:txBody>
      </p:sp>
      <p:pic>
        <p:nvPicPr>
          <p:cNvPr id="15" name="Рисунок 14" descr="E:\опыт - выпаривание соли\IMG-d09f69c36473d16341c7256c9563c026-V.jpg"/>
          <p:cNvPicPr/>
          <p:nvPr/>
        </p:nvPicPr>
        <p:blipFill>
          <a:blip r:embed="rId8" cstate="print">
            <a:lum bright="10000" contrast="20000"/>
            <a:extLst>
              <a:ext uri="{28A0092B-C50C-407E-A947-70E740481C1C}">
                <a14:useLocalDpi xmlns="" xmlns:wpc="http://schemas.microsoft.com/office/word/2010/wordprocessingCanvas" xmlns:cx="http://schemas.microsoft.com/office/drawing/2014/chartex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285720" y="3857628"/>
            <a:ext cx="2000264" cy="242889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16" name="Рисунок 15" descr="E:\опыт - выпаривание соли\IMG-9c6f59fb6ee571de71de509789cb7f7f-V.jpg"/>
          <p:cNvPicPr/>
          <p:nvPr/>
        </p:nvPicPr>
        <p:blipFill>
          <a:blip r:embed="rId9" cstate="print">
            <a:lum bright="10000" contrast="20000"/>
            <a:extLst>
              <a:ext uri="{28A0092B-C50C-407E-A947-70E740481C1C}">
                <a14:useLocalDpi xmlns="" xmlns:wpc="http://schemas.microsoft.com/office/word/2010/wordprocessingCanvas" xmlns:cx="http://schemas.microsoft.com/office/drawing/2014/chartex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2643174" y="3929066"/>
            <a:ext cx="1785950" cy="235745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Рисунок 16" descr="E:\опыт - выпаривание соли\IMG-7732799c586ea41a88cc1c9a34343726-V.jpg"/>
          <p:cNvPicPr/>
          <p:nvPr/>
        </p:nvPicPr>
        <p:blipFill>
          <a:blip r:embed="rId10" cstate="print">
            <a:extLst>
              <a:ext uri="{28A0092B-C50C-407E-A947-70E740481C1C}">
                <a14:useLocalDpi xmlns="" xmlns:wpc="http://schemas.microsoft.com/office/word/2010/wordprocessingCanvas" xmlns:cx="http://schemas.microsoft.com/office/drawing/2014/chartex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10072726" y="928670"/>
            <a:ext cx="1564701" cy="203797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18" name="Рисунок 17" descr="E:\опыт - выпаривание соли\IMG-3f21b7b60abc3d39fdf506bc43555b96-V.jpg"/>
          <p:cNvPicPr/>
          <p:nvPr/>
        </p:nvPicPr>
        <p:blipFill>
          <a:blip r:embed="rId11" cstate="print">
            <a:extLst>
              <a:ext uri="{28A0092B-C50C-407E-A947-70E740481C1C}">
                <a14:useLocalDpi xmlns="" xmlns:wpc="http://schemas.microsoft.com/office/word/2010/wordprocessingCanvas" xmlns:cx="http://schemas.microsoft.com/office/drawing/2014/chartex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9572660" y="3929066"/>
            <a:ext cx="1785950" cy="216125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Рисунок 18" descr="E:\опыт - выпаривание соли\IMG-3f21b7b60abc3d39fdf506bc43555b96-V.jpg"/>
          <p:cNvPicPr/>
          <p:nvPr/>
        </p:nvPicPr>
        <p:blipFill>
          <a:blip r:embed="rId12" cstate="print">
            <a:lum bright="10000" contrast="20000"/>
            <a:extLst>
              <a:ext uri="{28A0092B-C50C-407E-A947-70E740481C1C}">
                <a14:useLocalDpi xmlns="" xmlns:wpc="http://schemas.microsoft.com/office/word/2010/wordprocessingCanvas" xmlns:cx="http://schemas.microsoft.com/office/drawing/2014/chartex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 t="19832" b="37198"/>
          <a:stretch>
            <a:fillRect/>
          </a:stretch>
        </p:blipFill>
        <p:spPr bwMode="auto">
          <a:xfrm>
            <a:off x="4572000" y="3929066"/>
            <a:ext cx="4214842" cy="235745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Противогололедный реагент соль техническая купить в Москве оптом, цена от  230 руб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6"/>
            <a:ext cx="9144000" cy="6858016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0" y="0"/>
            <a:ext cx="9144000" cy="461665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2"/>
                </a:solidFill>
              </a:rPr>
              <a:t>ЭКСПЕРИМЕНТ: «МЕРТВОЕ МОРЕ»</a:t>
            </a:r>
            <a:endParaRPr lang="ru-RU" sz="2400" b="1" dirty="0">
              <a:solidFill>
                <a:schemeClr val="tx2"/>
              </a:solidFill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428596" y="5500702"/>
          <a:ext cx="8429716" cy="118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14842"/>
                <a:gridCol w="4214874"/>
              </a:tblGrid>
              <a:tr h="100013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>
                          <a:solidFill>
                            <a:schemeClr val="tx2"/>
                          </a:solidFill>
                        </a:rPr>
                        <a:t>Вывод :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0" dirty="0" smtClean="0">
                          <a:solidFill>
                            <a:schemeClr val="tx1"/>
                          </a:solidFill>
                        </a:rPr>
                        <a:t>Солённая вода помогает держаться предметам </a:t>
                      </a:r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на поверхности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(Эффект «Мёртвого моря»)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2"/>
                          </a:solidFill>
                        </a:rPr>
                        <a:t>Объяснение : </a:t>
                      </a:r>
                    </a:p>
                    <a:p>
                      <a:r>
                        <a:rPr lang="ru-RU" b="0" dirty="0" smtClean="0">
                          <a:solidFill>
                            <a:schemeClr val="tx1"/>
                          </a:solidFill>
                        </a:rPr>
                        <a:t>Все дело в плотности воды. Чем плотность выше (в данном случае за счет соли), тем сложнее в ней утонуть</a:t>
                      </a:r>
                      <a:endParaRPr lang="ru-RU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8" name="Рисунок 7" descr="E:\опыт - эффект мертвого моря\IMG-3334d040b933ab82ba7bc17a387ec090-V.jpg"/>
          <p:cNvPicPr/>
          <p:nvPr/>
        </p:nvPicPr>
        <p:blipFill>
          <a:blip r:embed="rId3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cx="http://schemas.microsoft.com/office/drawing/2014/chartex" xmlns:wpc="http://schemas.microsoft.com/office/word/2010/wordprocessingCanvas" xmlns="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85719" y="857233"/>
            <a:ext cx="2214579" cy="178595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9" name="Рисунок 8" descr="E:\опыт - эффект мертвого моря\IMG-950455fb96d146728877b20111a82cba-V.jpg"/>
          <p:cNvPicPr/>
          <p:nvPr/>
        </p:nvPicPr>
        <p:blipFill>
          <a:blip r:embed="rId4" cstate="print">
            <a:lum bright="10000" contrast="20000"/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cx="http://schemas.microsoft.com/office/drawing/2014/chartex" xmlns:wpc="http://schemas.microsoft.com/office/word/2010/wordprocessingCanvas" xmlns="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750595" y="1393017"/>
            <a:ext cx="4714908" cy="321471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10" name="Рисунок 9" descr="E:\опыт - эффект мертвого моря\IMG-61cad6824b3c0c8f5867386b947b04b0-V.jpg"/>
          <p:cNvPicPr/>
          <p:nvPr/>
        </p:nvPicPr>
        <p:blipFill>
          <a:blip r:embed="rId5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cx="http://schemas.microsoft.com/office/drawing/2014/chartex" xmlns:wpc="http://schemas.microsoft.com/office/word/2010/wordprocessingCanvas" xmlns="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821769" y="892951"/>
            <a:ext cx="2214578" cy="171451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11" name="Рисунок 10" descr="E:\опыт - эффект мертвого моря\IMG-f261649f64b80774dfe20b56dd62406b-V.jpg"/>
          <p:cNvPicPr/>
          <p:nvPr/>
        </p:nvPicPr>
        <p:blipFill>
          <a:blip r:embed="rId6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cx="http://schemas.microsoft.com/office/drawing/2014/chartex" xmlns:wpc="http://schemas.microsoft.com/office/word/2010/wordprocessingCanvas" xmlns="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50001" y="3321843"/>
            <a:ext cx="2286016" cy="178595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12" name="Рисунок 11" descr="E:\опыт - эффект мертвого моря\IMG-160c457b1422cb43bd9be872b046f5c1-V.jpg"/>
          <p:cNvPicPr/>
          <p:nvPr/>
        </p:nvPicPr>
        <p:blipFill>
          <a:blip r:embed="rId7" cstate="print">
            <a:lum bright="10000" contrast="20000"/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cx="http://schemas.microsoft.com/office/drawing/2014/chartex" xmlns:wpc="http://schemas.microsoft.com/office/word/2010/wordprocessingCanvas" xmlns="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786050" y="3357562"/>
            <a:ext cx="2286016" cy="171451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Противогололедный реагент соль техническая купить в Москве оптом, цена от  230 руб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16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0" y="0"/>
            <a:ext cx="9144000" cy="461665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2"/>
                </a:solidFill>
              </a:rPr>
              <a:t>ЭКСПЕРИМЕНТ: «ВЫРАЩИВАНИЕ КРИСТАЛЛОВ»</a:t>
            </a:r>
            <a:endParaRPr lang="ru-RU" sz="2400" b="1" dirty="0">
              <a:solidFill>
                <a:schemeClr val="tx2"/>
              </a:solidFill>
            </a:endParaRPr>
          </a:p>
        </p:txBody>
      </p:sp>
      <p:pic>
        <p:nvPicPr>
          <p:cNvPr id="5" name="Рисунок 4" descr="E:\выращивание кристалла\IMG-d735546ea7b8df9435e04c81dd6e71bd-V.jpg"/>
          <p:cNvPicPr/>
          <p:nvPr/>
        </p:nvPicPr>
        <p:blipFill>
          <a:blip r:embed="rId3" cstate="print">
            <a:extLst>
              <a:ext uri="{28A0092B-C50C-407E-A947-70E740481C1C}">
                <a14:useLocalDpi xmlns="" xmlns:wpc="http://schemas.microsoft.com/office/word/2010/wordprocessingCanvas" xmlns:cx="http://schemas.microsoft.com/office/drawing/2014/chartex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964645" y="892951"/>
            <a:ext cx="3000396" cy="2357454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E:\выращивание кристалла\IMG-c6c0ab2778acedf6e86755d095afea82-V.jpg"/>
          <p:cNvPicPr/>
          <p:nvPr/>
        </p:nvPicPr>
        <p:blipFill>
          <a:blip r:embed="rId4" cstate="print">
            <a:extLst>
              <a:ext uri="{28A0092B-C50C-407E-A947-70E740481C1C}">
                <a14:useLocalDpi xmlns="" xmlns:wpc="http://schemas.microsoft.com/office/word/2010/wordprocessingCanvas" xmlns:cx="http://schemas.microsoft.com/office/drawing/2014/chartex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357158" y="571480"/>
            <a:ext cx="2286016" cy="2928958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E:\выращивание кристалла\IMG-9c764294485311f50a468534447e4f50-V.jpg"/>
          <p:cNvPicPr/>
          <p:nvPr/>
        </p:nvPicPr>
        <p:blipFill>
          <a:blip r:embed="rId5" cstate="print">
            <a:extLst>
              <a:ext uri="{28A0092B-C50C-407E-A947-70E740481C1C}">
                <a14:useLocalDpi xmlns="" xmlns:wpc="http://schemas.microsoft.com/office/word/2010/wordprocessingCanvas" xmlns:cx="http://schemas.microsoft.com/office/drawing/2014/chartex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800986" y="985568"/>
            <a:ext cx="3000395" cy="21722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https://www.maam.ru/upload/blogs/detsad-72024-1452012484.jpg"/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57224" y="3929066"/>
            <a:ext cx="3143250" cy="23539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https://www.maam.ru/upload/blogs/detsad-72024-1452012414.jpg"/>
          <p:cNvPicPr/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143504" y="4000504"/>
            <a:ext cx="3143272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/>
          <p:cNvSpPr txBox="1"/>
          <p:nvPr/>
        </p:nvSpPr>
        <p:spPr>
          <a:xfrm flipH="1">
            <a:off x="857224" y="6286520"/>
            <a:ext cx="7429552" cy="307777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/>
              <a:t>Снежная ветка сосны</a:t>
            </a:r>
            <a:endParaRPr lang="ru-RU" sz="1400" dirty="0"/>
          </a:p>
        </p:txBody>
      </p:sp>
      <p:sp>
        <p:nvSpPr>
          <p:cNvPr id="13" name="TextBox 12"/>
          <p:cNvSpPr txBox="1"/>
          <p:nvPr/>
        </p:nvSpPr>
        <p:spPr>
          <a:xfrm>
            <a:off x="357158" y="3357562"/>
            <a:ext cx="8001056" cy="307777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/>
              <a:t>Наблюдение за ростом кристаллов</a:t>
            </a:r>
            <a:endParaRPr lang="ru-RU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Противогололедный реагент соль техническая купить в Москве оптом, цена от  230 руб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16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0" y="0"/>
            <a:ext cx="9144000" cy="461665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2"/>
                </a:solidFill>
              </a:rPr>
              <a:t>ТВОРЧЕСКАЯ МАСТЕРСКАЯ</a:t>
            </a:r>
            <a:endParaRPr lang="ru-RU" sz="2400" b="1" dirty="0">
              <a:solidFill>
                <a:schemeClr val="tx2"/>
              </a:solidFill>
            </a:endParaRPr>
          </a:p>
        </p:txBody>
      </p:sp>
      <p:pic>
        <p:nvPicPr>
          <p:cNvPr id="4" name="Рисунок 3" descr="E:\декорирование солью - радуга\IMG-742351a82828a51f098ea937773469bd-V.jpg"/>
          <p:cNvPicPr/>
          <p:nvPr/>
        </p:nvPicPr>
        <p:blipFill>
          <a:blip r:embed="rId3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cx="http://schemas.microsoft.com/office/drawing/2014/chartex" xmlns:wpc="http://schemas.microsoft.com/office/word/2010/wordprocessingCanvas" xmlns="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643438" y="1000108"/>
            <a:ext cx="2428892" cy="185738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5" name="Рисунок 4" descr="E:\декорирование солью - радуга\IMG-6f8f9302ccd51c56c23ad389f98d2406-V.jpg"/>
          <p:cNvPicPr/>
          <p:nvPr/>
        </p:nvPicPr>
        <p:blipFill>
          <a:blip r:embed="rId4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cx="http://schemas.microsoft.com/office/drawing/2014/chartex" xmlns:wpc="http://schemas.microsoft.com/office/word/2010/wordprocessingCanvas" xmlns="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515326" y="1128484"/>
            <a:ext cx="2428892" cy="160063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4929190" y="3071810"/>
            <a:ext cx="3643338" cy="307777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/>
              <a:t>Декорирование солью</a:t>
            </a:r>
            <a:endParaRPr lang="ru-RU" sz="1400" dirty="0"/>
          </a:p>
        </p:txBody>
      </p:sp>
      <p:pic>
        <p:nvPicPr>
          <p:cNvPr id="7" name="Рисунок 6" descr="E:\лепили и раскрашивали фигурки из соленого теста\cOt_SKol2PI.jpg"/>
          <p:cNvPicPr/>
          <p:nvPr/>
        </p:nvPicPr>
        <p:blipFill>
          <a:blip r:embed="rId5" cstate="print">
            <a:extLst>
              <a:ext uri="{28A0092B-C50C-407E-A947-70E740481C1C}">
                <a14:useLocalDpi xmlns="" xmlns:wpc="http://schemas.microsoft.com/office/word/2010/wordprocessingCanvas" xmlns:cx="http://schemas.microsoft.com/office/drawing/2014/chartex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642910" y="3571876"/>
            <a:ext cx="1500198" cy="262762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8" name="Рисунок 7" descr="E:\лепили и раскрашивали фигурки из соленого теста\VxHBGir1InQ.jpg"/>
          <p:cNvPicPr/>
          <p:nvPr/>
        </p:nvPicPr>
        <p:blipFill>
          <a:blip r:embed="rId6" cstate="print">
            <a:extLst>
              <a:ext uri="{28A0092B-C50C-407E-A947-70E740481C1C}">
                <a14:useLocalDpi xmlns="" xmlns:wpc="http://schemas.microsoft.com/office/word/2010/wordprocessingCanvas" xmlns:cx="http://schemas.microsoft.com/office/drawing/2014/chartex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2643174" y="3571876"/>
            <a:ext cx="1500198" cy="264320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sp>
        <p:nvSpPr>
          <p:cNvPr id="9" name="TextBox 8"/>
          <p:cNvSpPr txBox="1"/>
          <p:nvPr/>
        </p:nvSpPr>
        <p:spPr>
          <a:xfrm>
            <a:off x="642910" y="6215082"/>
            <a:ext cx="3500462" cy="307777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/>
              <a:t>Поделки из соленого теста</a:t>
            </a:r>
            <a:endParaRPr lang="ru-RU" sz="1400" dirty="0"/>
          </a:p>
        </p:txBody>
      </p:sp>
      <p:pic>
        <p:nvPicPr>
          <p:cNvPr id="12" name="Рисунок 11" descr="E:\творческая мастерская\IMG-8d60eed028f4c8e9e94c2517fcb7d4b1-V.jpg"/>
          <p:cNvPicPr/>
          <p:nvPr/>
        </p:nvPicPr>
        <p:blipFill>
          <a:blip r:embed="rId7" cstate="print">
            <a:lum bright="10000" contrast="20000"/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cx="http://schemas.microsoft.com/office/drawing/2014/chartex" xmlns:wpc="http://schemas.microsoft.com/office/word/2010/wordprocessingCanvas" xmlns="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928793" y="1000111"/>
            <a:ext cx="2643207" cy="192882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11" name="Рисунок 10" descr="https://www.maam.ru/upload/blogs/detsad-72024-1452013101.jpg"/>
          <p:cNvPicPr/>
          <p:nvPr/>
        </p:nvPicPr>
        <p:blipFill>
          <a:blip r:embed="rId8">
            <a:lum bright="10000" contrast="20000"/>
          </a:blip>
          <a:srcRect/>
          <a:stretch>
            <a:fillRect/>
          </a:stretch>
        </p:blipFill>
        <p:spPr bwMode="auto">
          <a:xfrm>
            <a:off x="285720" y="642918"/>
            <a:ext cx="1868221" cy="264320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285720" y="3071810"/>
            <a:ext cx="3929090" cy="307777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Декорирование баночек разноцветной солью</a:t>
            </a:r>
            <a:endParaRPr kumimoji="0" lang="ru-RU" sz="1400" b="0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</p:txBody>
      </p:sp>
      <p:pic>
        <p:nvPicPr>
          <p:cNvPr id="14" name="Рисунок 13" descr="E:\рисуем с помощью соли\IMG-7bcf39877c6db2e507b879db6d02333e-V.jpg"/>
          <p:cNvPicPr/>
          <p:nvPr/>
        </p:nvPicPr>
        <p:blipFill>
          <a:blip r:embed="rId9" cstate="print">
            <a:extLst>
              <a:ext uri="{28A0092B-C50C-407E-A947-70E740481C1C}">
                <a14:useLocalDpi xmlns="" xmlns:wpc="http://schemas.microsoft.com/office/word/2010/wordprocessingCanvas" xmlns:cx="http://schemas.microsoft.com/office/drawing/2014/chartex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4929190" y="3500438"/>
            <a:ext cx="3857652" cy="28575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sp>
        <p:nvSpPr>
          <p:cNvPr id="15" name="TextBox 14"/>
          <p:cNvSpPr txBox="1"/>
          <p:nvPr/>
        </p:nvSpPr>
        <p:spPr>
          <a:xfrm>
            <a:off x="4929190" y="6215082"/>
            <a:ext cx="3857652" cy="307777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/>
              <a:t>Рисование солью</a:t>
            </a:r>
            <a:endParaRPr lang="ru-RU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Противогололедный реагент соль техническая купить в Москве оптом, цена от  230 руб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16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0" y="0"/>
            <a:ext cx="9144000" cy="461665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2"/>
                </a:solidFill>
              </a:rPr>
              <a:t>СОТРУДНИЧЕСТВО С РОДИТЕЛЯМИ</a:t>
            </a:r>
            <a:endParaRPr lang="ru-RU" sz="2400" b="1" dirty="0">
              <a:solidFill>
                <a:schemeClr val="tx2"/>
              </a:solidFill>
            </a:endParaRPr>
          </a:p>
        </p:txBody>
      </p:sp>
      <p:pic>
        <p:nvPicPr>
          <p:cNvPr id="5" name="Рисунок 4" descr="C:\Users\Acer\Desktop\музей соль\IMG-35b2c718293966d455ce8277de69df77-V (1).jpg"/>
          <p:cNvPicPr/>
          <p:nvPr/>
        </p:nvPicPr>
        <p:blipFill>
          <a:blip r:embed="rId3" cstate="print">
            <a:extLst>
              <a:ext uri="{28A0092B-C50C-407E-A947-70E740481C1C}">
                <a14:useLocalDpi xmlns="" xmlns:wpc="http://schemas.microsoft.com/office/word/2010/wordprocessingCanvas" xmlns:cx="http://schemas.microsoft.com/office/drawing/2014/chartex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 t="16129" r="59006" b="6452"/>
          <a:stretch>
            <a:fillRect/>
          </a:stretch>
        </p:blipFill>
        <p:spPr bwMode="auto">
          <a:xfrm>
            <a:off x="857224" y="785794"/>
            <a:ext cx="1571636" cy="228601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7" name="Рисунок 6" descr="https://www.maam.ru/upload/blogs/detsad-72024-1452011033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3857628"/>
            <a:ext cx="2357454" cy="1357322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12" name="Рисунок 11" descr="C:\Users\Acer\Desktop\собрали коллекцию соли\20230504_191950.jpg"/>
          <p:cNvPicPr/>
          <p:nvPr/>
        </p:nvPicPr>
        <p:blipFill>
          <a:blip r:embed="rId5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cx="http://schemas.microsoft.com/office/drawing/2014/chartex" xmlns:wpc="http://schemas.microsoft.com/office/word/2010/wordprocessingCanvas" xmlns="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824895" y="3390683"/>
            <a:ext cx="2286016" cy="179114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13" name="Рисунок 12" descr="https://www.maam.ru/upload/blogs/detsad-72024-1452014567.jpg"/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072330" y="714356"/>
            <a:ext cx="1811049" cy="2214578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graphicFrame>
        <p:nvGraphicFramePr>
          <p:cNvPr id="6" name="Схема 5"/>
          <p:cNvGraphicFramePr/>
          <p:nvPr/>
        </p:nvGraphicFramePr>
        <p:xfrm>
          <a:off x="285720" y="642918"/>
          <a:ext cx="8643998" cy="50006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4857752" y="3286124"/>
            <a:ext cx="150019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Создание коллекции соли</a:t>
            </a:r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3000364" y="3143248"/>
            <a:ext cx="192882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Консультация </a:t>
            </a:r>
            <a:endParaRPr lang="ru-RU" dirty="0" smtClean="0"/>
          </a:p>
          <a:p>
            <a:r>
              <a:rPr lang="ru-RU" dirty="0" smtClean="0"/>
              <a:t>«</a:t>
            </a:r>
            <a:r>
              <a:rPr lang="ru-RU" dirty="0" smtClean="0"/>
              <a:t>Соль – полезные советы</a:t>
            </a:r>
            <a:r>
              <a:rPr lang="ru-RU" dirty="0" smtClean="0"/>
              <a:t>». «</a:t>
            </a:r>
            <a:r>
              <a:rPr lang="ru-RU" dirty="0" smtClean="0"/>
              <a:t>Соль – друг или враг»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857752" y="1714488"/>
            <a:ext cx="20002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Домашнее задание: выращивание кристаллов соли</a:t>
            </a:r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2857488" y="1785926"/>
            <a:ext cx="164307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Рекомендации к посещению  исторического музея</a:t>
            </a:r>
            <a:endParaRPr lang="ru-RU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285720" y="5715016"/>
            <a:ext cx="8572560" cy="646331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Совместное участие детей и родителей в итоговом мероприятии проектно-исследовательской деятельности </a:t>
            </a:r>
            <a:r>
              <a:rPr lang="ru-RU" b="1" dirty="0" smtClean="0"/>
              <a:t>«Вернисаж»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Противогололедный реагент соль техническая купить в Москве оптом, цена от  230 руб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16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9144000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2"/>
                </a:solidFill>
              </a:rPr>
              <a:t>СОВМЕСТНОЕ УЧАСТИЕ ДЕТЕЙ И РОДИТЕЛЕЙ В ИТОГОВОМ МЕРОПРИЯТИИ ПРОЕКТНО-ИССЛЕДОВАТЕЛЬСКОЙ ДЕЯТЕЛЬНОСТИ «ВЕРНИСАЖ: БАЛАХНА – МОЯ МАЛАЯ РОДИНА»</a:t>
            </a:r>
            <a:endParaRPr lang="ru-RU" sz="2400" dirty="0">
              <a:solidFill>
                <a:schemeClr val="tx2"/>
              </a:solidFill>
            </a:endParaRPr>
          </a:p>
        </p:txBody>
      </p:sp>
      <p:pic>
        <p:nvPicPr>
          <p:cNvPr id="4" name="Рисунок 3" descr="C:\Users\Acer\Desktop\выставка рисунков детей и родителей\20230504_191801.jpg"/>
          <p:cNvPicPr/>
          <p:nvPr/>
        </p:nvPicPr>
        <p:blipFill>
          <a:blip r:embed="rId3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cx="http://schemas.microsoft.com/office/drawing/2014/chartex" xmlns:wpc="http://schemas.microsoft.com/office/word/2010/wordprocessingCanvas" xmlns="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07190" y="2035959"/>
            <a:ext cx="4000528" cy="307183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5" name="Рисунок 4" descr="C:\Users\Acer\Desktop\выставка рисунков детей и родителей\20230504_191848.jpg"/>
          <p:cNvPicPr/>
          <p:nvPr/>
        </p:nvPicPr>
        <p:blipFill>
          <a:blip r:embed="rId4" cstate="print">
            <a:lum bright="10000" contrast="30000"/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cx="http://schemas.microsoft.com/office/drawing/2014/chartex" xmlns:wpc="http://schemas.microsoft.com/office/word/2010/wordprocessingCanvas" xmlns="" xmlns:pic="http://schemas.openxmlformats.org/drawingml/2006/picture" xmlns:lc="http://schemas.openxmlformats.org/drawingml/2006/lockedCanvas" val="0"/>
              </a:ext>
            </a:extLst>
          </a:blip>
          <a:srcRect l="53882" t="32148" r="20046" b="42593"/>
          <a:stretch>
            <a:fillRect/>
          </a:stretch>
        </p:blipFill>
        <p:spPr bwMode="auto">
          <a:xfrm rot="5400000">
            <a:off x="3489298" y="1797058"/>
            <a:ext cx="1951089" cy="150019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6" name="Рисунок 5" descr="C:\Users\Acer\Desktop\выставка рисунков детей и родителей\20230504_191848.jpg"/>
          <p:cNvPicPr/>
          <p:nvPr/>
        </p:nvPicPr>
        <p:blipFill>
          <a:blip r:embed="rId4" cstate="print">
            <a:lum bright="10000" contrast="20000"/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cx="http://schemas.microsoft.com/office/drawing/2014/chartex" xmlns:wpc="http://schemas.microsoft.com/office/word/2010/wordprocessingCanvas" xmlns="" xmlns:pic="http://schemas.openxmlformats.org/drawingml/2006/picture" xmlns:lc="http://schemas.openxmlformats.org/drawingml/2006/lockedCanvas" val="0"/>
              </a:ext>
            </a:extLst>
          </a:blip>
          <a:srcRect l="33910" t="1584" r="37828" b="72562"/>
          <a:stretch>
            <a:fillRect/>
          </a:stretch>
        </p:blipFill>
        <p:spPr bwMode="auto">
          <a:xfrm rot="5400000">
            <a:off x="5286380" y="1857364"/>
            <a:ext cx="1928825" cy="135732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7" name="Рисунок 6" descr="C:\Users\Acer\Desktop\выставка рисунков детей и родителей\20230504_191848.jpg"/>
          <p:cNvPicPr/>
          <p:nvPr/>
        </p:nvPicPr>
        <p:blipFill>
          <a:blip r:embed="rId4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cx="http://schemas.microsoft.com/office/drawing/2014/chartex" xmlns:wpc="http://schemas.microsoft.com/office/word/2010/wordprocessingCanvas" xmlns="" xmlns:pic="http://schemas.openxmlformats.org/drawingml/2006/picture" xmlns:lc="http://schemas.openxmlformats.org/drawingml/2006/lockedCanvas" val="0"/>
              </a:ext>
            </a:extLst>
          </a:blip>
          <a:srcRect t="32343" r="76720" b="41444"/>
          <a:stretch>
            <a:fillRect/>
          </a:stretch>
        </p:blipFill>
        <p:spPr bwMode="auto">
          <a:xfrm rot="5400000">
            <a:off x="7084222" y="1774034"/>
            <a:ext cx="1928826" cy="152398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8" name="Рисунок 7" descr="C:\Users\Acer\Desktop\выставка рисунков детей и родителей\20230504_191848.jpg"/>
          <p:cNvPicPr/>
          <p:nvPr/>
        </p:nvPicPr>
        <p:blipFill>
          <a:blip r:embed="rId4" cstate="print">
            <a:lum bright="10000" contrast="20000"/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cx="http://schemas.microsoft.com/office/drawing/2014/chartex" xmlns:wpc="http://schemas.microsoft.com/office/word/2010/wordprocessingCanvas" xmlns="" xmlns:pic="http://schemas.openxmlformats.org/drawingml/2006/picture" xmlns:lc="http://schemas.openxmlformats.org/drawingml/2006/lockedCanvas" val="0"/>
              </a:ext>
            </a:extLst>
          </a:blip>
          <a:srcRect t="72473" r="79136" b="1251"/>
          <a:stretch>
            <a:fillRect/>
          </a:stretch>
        </p:blipFill>
        <p:spPr bwMode="auto">
          <a:xfrm rot="5400000">
            <a:off x="3679024" y="3964787"/>
            <a:ext cx="1714513" cy="150019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9" name="Рисунок 8" descr="C:\Users\Acer\Desktop\выставка рисунков детей и родителей\20230504_191848.jpg"/>
          <p:cNvPicPr/>
          <p:nvPr/>
        </p:nvPicPr>
        <p:blipFill>
          <a:blip r:embed="rId4" cstate="print">
            <a:lum bright="10000" contrast="20000"/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cx="http://schemas.microsoft.com/office/drawing/2014/chartex" xmlns:wpc="http://schemas.microsoft.com/office/word/2010/wordprocessingCanvas" xmlns="" xmlns:pic="http://schemas.openxmlformats.org/drawingml/2006/picture" xmlns:lc="http://schemas.openxmlformats.org/drawingml/2006/lockedCanvas" val="0"/>
              </a:ext>
            </a:extLst>
          </a:blip>
          <a:srcRect l="79729" t="28658" r="1016" b="36891"/>
          <a:stretch>
            <a:fillRect/>
          </a:stretch>
        </p:blipFill>
        <p:spPr bwMode="auto">
          <a:xfrm rot="5400000">
            <a:off x="7301807" y="3913903"/>
            <a:ext cx="1433720" cy="174979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10" name="Рисунок 9" descr="C:\Users\Acer\Desktop\выставка рисунков детей и родителей\20230504_191848.jpg"/>
          <p:cNvPicPr/>
          <p:nvPr/>
        </p:nvPicPr>
        <p:blipFill>
          <a:blip r:embed="rId4" cstate="print">
            <a:lum bright="10000" contrast="20000"/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cx="http://schemas.microsoft.com/office/drawing/2014/chartex" xmlns:wpc="http://schemas.microsoft.com/office/word/2010/wordprocessingCanvas" xmlns="" xmlns:pic="http://schemas.openxmlformats.org/drawingml/2006/picture" xmlns:lc="http://schemas.openxmlformats.org/drawingml/2006/lockedCanvas" val="0"/>
              </a:ext>
            </a:extLst>
          </a:blip>
          <a:srcRect l="22371" t="76642" r="52039" b="1349"/>
          <a:stretch>
            <a:fillRect/>
          </a:stretch>
        </p:blipFill>
        <p:spPr bwMode="auto">
          <a:xfrm rot="5400000">
            <a:off x="5393537" y="4036223"/>
            <a:ext cx="1714512" cy="135732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Противогололедный реагент соль техническая купить в Москве оптом, цена от  230 руб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16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0" y="0"/>
            <a:ext cx="9144000" cy="461665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2"/>
                </a:solidFill>
              </a:rPr>
              <a:t>РЕЗУЛЬТАТИВНОСТЬ ПЕДАГОГИЧЕСКОЙ ДЕЯТЕЛЬНОСТИ</a:t>
            </a:r>
            <a:endParaRPr lang="ru-RU" sz="2400" b="1" dirty="0">
              <a:solidFill>
                <a:schemeClr val="tx2"/>
              </a:solidFill>
            </a:endParaRPr>
          </a:p>
        </p:txBody>
      </p:sp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63991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14282" y="571480"/>
            <a:ext cx="2928957" cy="4893647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prstClr val="black"/>
                </a:solidFill>
                <a:cs typeface="Arial" pitchFamily="34" charset="0"/>
              </a:rPr>
              <a:t>Вопросы к беседе с </a:t>
            </a:r>
            <a:r>
              <a:rPr lang="ru-RU" b="1" dirty="0" smtClean="0">
                <a:solidFill>
                  <a:prstClr val="black"/>
                </a:solidFill>
                <a:cs typeface="Arial" pitchFamily="34" charset="0"/>
              </a:rPr>
              <a:t>детьми</a:t>
            </a: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prstClr val="black"/>
                </a:solidFill>
                <a:cs typeface="Arial" pitchFamily="34" charset="0"/>
              </a:rPr>
              <a:t> </a:t>
            </a:r>
          </a:p>
          <a:p>
            <a:pPr marL="266700" lvl="0" indent="-266700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ru-RU" sz="1600" dirty="0" smtClean="0">
                <a:solidFill>
                  <a:prstClr val="black"/>
                </a:solidFill>
                <a:cs typeface="Arial" pitchFamily="34" charset="0"/>
              </a:rPr>
              <a:t>Название </a:t>
            </a:r>
            <a:r>
              <a:rPr lang="ru-RU" sz="1600" dirty="0" smtClean="0">
                <a:solidFill>
                  <a:prstClr val="black"/>
                </a:solidFill>
                <a:cs typeface="Arial" pitchFamily="34" charset="0"/>
              </a:rPr>
              <a:t>родного города, реки, жителей?</a:t>
            </a:r>
          </a:p>
          <a:p>
            <a:pPr marL="266700" lvl="0" indent="-266700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ru-RU" sz="1600" dirty="0" smtClean="0">
                <a:solidFill>
                  <a:prstClr val="black"/>
                </a:solidFill>
                <a:cs typeface="Arial" pitchFamily="34" charset="0"/>
              </a:rPr>
              <a:t>Символика </a:t>
            </a:r>
            <a:r>
              <a:rPr lang="ru-RU" sz="1600" dirty="0" smtClean="0">
                <a:solidFill>
                  <a:prstClr val="black"/>
                </a:solidFill>
                <a:cs typeface="Arial" pitchFamily="34" charset="0"/>
              </a:rPr>
              <a:t>родного города – герб?</a:t>
            </a:r>
          </a:p>
          <a:p>
            <a:pPr marL="266700" lvl="0" indent="-266700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ru-RU" sz="1600" dirty="0" smtClean="0">
                <a:solidFill>
                  <a:prstClr val="black"/>
                </a:solidFill>
                <a:cs typeface="Arial" pitchFamily="34" charset="0"/>
              </a:rPr>
              <a:t>Как раньше назывался наш город?</a:t>
            </a:r>
          </a:p>
          <a:p>
            <a:pPr marL="266700" lvl="0" indent="-266700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ru-RU" sz="1600" dirty="0" smtClean="0">
                <a:solidFill>
                  <a:prstClr val="black"/>
                </a:solidFill>
                <a:cs typeface="Arial" pitchFamily="34" charset="0"/>
              </a:rPr>
              <a:t>Почему он назывался Соль </a:t>
            </a:r>
            <a:r>
              <a:rPr lang="ru-RU" sz="1600" dirty="0" err="1" smtClean="0">
                <a:solidFill>
                  <a:prstClr val="black"/>
                </a:solidFill>
                <a:cs typeface="Arial" pitchFamily="34" charset="0"/>
              </a:rPr>
              <a:t>Балахонская</a:t>
            </a:r>
            <a:r>
              <a:rPr lang="ru-RU" sz="1600" dirty="0" smtClean="0">
                <a:solidFill>
                  <a:prstClr val="black"/>
                </a:solidFill>
                <a:cs typeface="Arial" pitchFamily="34" charset="0"/>
              </a:rPr>
              <a:t>?</a:t>
            </a:r>
          </a:p>
          <a:p>
            <a:pPr marL="266700" lvl="0" indent="-266700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ru-RU" sz="1600" dirty="0" smtClean="0">
                <a:solidFill>
                  <a:prstClr val="black"/>
                </a:solidFill>
                <a:cs typeface="Arial" pitchFamily="34" charset="0"/>
              </a:rPr>
              <a:t>Как </a:t>
            </a:r>
            <a:r>
              <a:rPr lang="ru-RU" sz="1600" dirty="0" err="1" smtClean="0">
                <a:solidFill>
                  <a:prstClr val="black"/>
                </a:solidFill>
                <a:cs typeface="Arial" pitchFamily="34" charset="0"/>
              </a:rPr>
              <a:t>балахонцы</a:t>
            </a:r>
            <a:r>
              <a:rPr lang="ru-RU" sz="1600" dirty="0" smtClean="0">
                <a:solidFill>
                  <a:prstClr val="black"/>
                </a:solidFill>
                <a:cs typeface="Arial" pitchFamily="34" charset="0"/>
              </a:rPr>
              <a:t> добывали соль раньше?</a:t>
            </a:r>
          </a:p>
          <a:p>
            <a:pPr marL="266700" lvl="0" indent="-266700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ru-RU" sz="1600" dirty="0" smtClean="0">
                <a:solidFill>
                  <a:prstClr val="black"/>
                </a:solidFill>
                <a:cs typeface="Arial" pitchFamily="34" charset="0"/>
              </a:rPr>
              <a:t>Зачем человеку соль?</a:t>
            </a:r>
          </a:p>
          <a:p>
            <a:pPr marL="266700" lvl="0" indent="-266700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ru-RU" sz="1600" dirty="0" smtClean="0">
                <a:solidFill>
                  <a:prstClr val="black"/>
                </a:solidFill>
                <a:cs typeface="Arial" pitchFamily="34" charset="0"/>
              </a:rPr>
              <a:t>Какая бывает соль?</a:t>
            </a:r>
          </a:p>
          <a:p>
            <a:pPr marL="266700" lvl="0" indent="-266700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ru-RU" sz="1600" dirty="0" smtClean="0">
                <a:solidFill>
                  <a:prstClr val="black"/>
                </a:solidFill>
                <a:cs typeface="Arial" pitchFamily="34" charset="0"/>
              </a:rPr>
              <a:t>Какие свойства соли ты знаешь?</a:t>
            </a:r>
          </a:p>
          <a:p>
            <a:pPr marL="266700" lvl="0" indent="-266700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ru-RU" sz="1600" dirty="0" smtClean="0">
                <a:solidFill>
                  <a:prstClr val="black"/>
                </a:solidFill>
                <a:cs typeface="Arial" pitchFamily="34" charset="0"/>
              </a:rPr>
              <a:t>Что такое  «малая Родина»?</a:t>
            </a:r>
          </a:p>
          <a:p>
            <a:pPr lvl="0" indent="45085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 smtClean="0">
              <a:solidFill>
                <a:prstClr val="black"/>
              </a:solidFill>
              <a:cs typeface="Arial" pitchFamily="34" charset="0"/>
            </a:endParaRPr>
          </a:p>
        </p:txBody>
      </p:sp>
      <p:graphicFrame>
        <p:nvGraphicFramePr>
          <p:cNvPr id="8" name="Диаграмма 7"/>
          <p:cNvGraphicFramePr/>
          <p:nvPr/>
        </p:nvGraphicFramePr>
        <p:xfrm>
          <a:off x="3428992" y="571480"/>
          <a:ext cx="5572164" cy="30718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0" y="5657671"/>
            <a:ext cx="9144000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Выводы:</a:t>
            </a:r>
          </a:p>
          <a:p>
            <a:r>
              <a:rPr lang="ru-RU" dirty="0" smtClean="0"/>
              <a:t>Наблюдается положительная динамика, т.к.</a:t>
            </a:r>
            <a:r>
              <a:rPr lang="ru-RU" dirty="0" smtClean="0"/>
              <a:t> </a:t>
            </a:r>
            <a:r>
              <a:rPr lang="ru-RU" dirty="0" smtClean="0"/>
              <a:t>имеет </a:t>
            </a:r>
            <a:r>
              <a:rPr lang="ru-RU" dirty="0" smtClean="0"/>
              <a:t>место </a:t>
            </a:r>
            <a:r>
              <a:rPr lang="ru-RU" dirty="0" smtClean="0"/>
              <a:t>:</a:t>
            </a:r>
          </a:p>
          <a:p>
            <a:pPr marL="342900" indent="-342900">
              <a:buAutoNum type="arabicParenR"/>
            </a:pPr>
            <a:r>
              <a:rPr lang="ru-RU" dirty="0" smtClean="0"/>
              <a:t>рост процентного количества детей со сформированным уровнем с (8% до56%);</a:t>
            </a:r>
          </a:p>
          <a:p>
            <a:pPr marL="342900" indent="-342900">
              <a:buAutoNum type="arabicParenR"/>
            </a:pPr>
            <a:r>
              <a:rPr lang="ru-RU" dirty="0" smtClean="0"/>
              <a:t>с</a:t>
            </a:r>
            <a:r>
              <a:rPr lang="ru-RU" dirty="0" smtClean="0"/>
              <a:t>нижение </a:t>
            </a:r>
            <a:r>
              <a:rPr lang="ru-RU" dirty="0" smtClean="0"/>
              <a:t>процентного количества детей </a:t>
            </a:r>
            <a:r>
              <a:rPr lang="ru-RU" dirty="0" smtClean="0"/>
              <a:t>с не сформированным </a:t>
            </a:r>
            <a:r>
              <a:rPr lang="ru-RU" dirty="0" smtClean="0"/>
              <a:t>уровнем с </a:t>
            </a:r>
            <a:r>
              <a:rPr lang="ru-RU" dirty="0" smtClean="0"/>
              <a:t>(52% до8%)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3428992" y="3714752"/>
            <a:ext cx="5572164" cy="1938992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ru-RU" sz="1500" b="1" dirty="0" smtClean="0"/>
              <a:t>Критерии оценки ответов детей:</a:t>
            </a:r>
          </a:p>
          <a:p>
            <a:pPr>
              <a:buFontTx/>
              <a:buChar char="-"/>
            </a:pPr>
            <a:r>
              <a:rPr lang="ru-RU" sz="1500" dirty="0" smtClean="0"/>
              <a:t> отвечает правильно и самостоятельно – уровень «сформирован»;</a:t>
            </a:r>
          </a:p>
          <a:p>
            <a:pPr>
              <a:buFontTx/>
              <a:buChar char="-"/>
            </a:pPr>
            <a:r>
              <a:rPr lang="ru-RU" sz="1500" dirty="0" smtClean="0"/>
              <a:t> отвечает в целом правильно и самостоятельно лишь с помощью взрослого  (доп.вопросы, подсказки) – уровень «в стадии формирования»;</a:t>
            </a:r>
          </a:p>
          <a:p>
            <a:pPr>
              <a:buFontTx/>
              <a:buChar char="-"/>
            </a:pPr>
            <a:r>
              <a:rPr lang="ru-RU" sz="1500" dirty="0" smtClean="0"/>
              <a:t> </a:t>
            </a:r>
            <a:r>
              <a:rPr lang="ru-RU" sz="1500" dirty="0" smtClean="0"/>
              <a:t>не может ответить даже с помощью взрослого – уровень «не сформирован»</a:t>
            </a:r>
            <a:endParaRPr lang="ru-RU" sz="15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Противогололедный реагент соль техническая купить в Москве оптом, цена от  230 руб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6"/>
            <a:ext cx="9144000" cy="6858016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0" y="0"/>
            <a:ext cx="9144000" cy="830997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2"/>
                </a:solidFill>
              </a:rPr>
              <a:t>ЧТО УЗНАЛИ ДЕТИ В ПРОЦЕССЕ ПРОЕКТНО-ИССЛЕДОВАТЕЛЬСКОЙ ДЕЯТЕЛЬНОСТИ «СОЛЬ БАЛАХОНСКАЯ»?</a:t>
            </a:r>
            <a:endParaRPr lang="ru-RU" sz="2400" b="1" dirty="0">
              <a:solidFill>
                <a:schemeClr val="tx2"/>
              </a:solidFill>
            </a:endParaRPr>
          </a:p>
        </p:txBody>
      </p:sp>
      <p:graphicFrame>
        <p:nvGraphicFramePr>
          <p:cNvPr id="6" name="Схема 5"/>
          <p:cNvGraphicFramePr/>
          <p:nvPr/>
        </p:nvGraphicFramePr>
        <p:xfrm>
          <a:off x="214282" y="928670"/>
          <a:ext cx="8786874" cy="56436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Противогололедный реагент соль техническая купить в Москве оптом, цена от  230 руб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16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0" y="0"/>
            <a:ext cx="9144000" cy="461665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2"/>
                </a:solidFill>
              </a:rPr>
              <a:t>ПЕРСПЕКТИВЫ ПРОЕКТНО-ИССЛЕДОВАТЕЛЬСКОЙ ДЕЯТЕЛЬНОСТИ</a:t>
            </a:r>
            <a:endParaRPr lang="ru-RU" sz="2400" b="1" dirty="0">
              <a:solidFill>
                <a:schemeClr val="tx2"/>
              </a:solidFill>
            </a:endParaRPr>
          </a:p>
        </p:txBody>
      </p:sp>
      <p:graphicFrame>
        <p:nvGraphicFramePr>
          <p:cNvPr id="4" name="Схема 3"/>
          <p:cNvGraphicFramePr/>
          <p:nvPr/>
        </p:nvGraphicFramePr>
        <p:xfrm>
          <a:off x="285720" y="857232"/>
          <a:ext cx="8643998" cy="55007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571472" y="1714488"/>
            <a:ext cx="250033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b="1" dirty="0" smtClean="0"/>
              <a:t>Проведение эксперимента: «Соль как моющее средство» </a:t>
            </a:r>
            <a:endParaRPr lang="ru-RU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428992" y="1500174"/>
            <a:ext cx="2286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 smtClean="0"/>
              <a:t>Проведение эксперимента</a:t>
            </a:r>
            <a:r>
              <a:rPr lang="ru-RU" b="1" dirty="0" smtClean="0"/>
              <a:t>:</a:t>
            </a:r>
          </a:p>
          <a:p>
            <a:pPr algn="ctr"/>
            <a:r>
              <a:rPr lang="ru-RU" b="1" dirty="0" smtClean="0"/>
              <a:t>«Влияние </a:t>
            </a:r>
            <a:r>
              <a:rPr lang="ru-RU" b="1" dirty="0" smtClean="0"/>
              <a:t>соли на рост растений (лука)» </a:t>
            </a:r>
            <a:endParaRPr lang="ru-RU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6286512" y="1357298"/>
            <a:ext cx="2286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 smtClean="0"/>
              <a:t>Проведение эксперимента: «Влияние соли на хранение продуктов (огурца)»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Противогололедный реагент соль техническая купить в Москве оптом, цена от  230 руб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16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14282" y="1142984"/>
            <a:ext cx="8643998" cy="707886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tx2"/>
                </a:solidFill>
              </a:rPr>
              <a:t>СПАСИБО ЗА ВНИМАНИЕ</a:t>
            </a:r>
            <a:endParaRPr lang="ru-RU" sz="4000" b="1" dirty="0">
              <a:solidFill>
                <a:schemeClr val="tx2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14282" y="2274838"/>
            <a:ext cx="8643998" cy="1477328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tx2"/>
                </a:solidFill>
              </a:rPr>
              <a:t>ТЕМА: </a:t>
            </a:r>
          </a:p>
          <a:p>
            <a:pPr algn="ctr"/>
            <a:r>
              <a:rPr lang="ru-RU" b="1" dirty="0" smtClean="0">
                <a:solidFill>
                  <a:schemeClr val="tx2"/>
                </a:solidFill>
              </a:rPr>
              <a:t>ФОРМИРОВАНИЕ ИНТЕРЕСА И ЛЮБВИ К МАЛОЙ РОДИНЕ </a:t>
            </a:r>
          </a:p>
          <a:p>
            <a:pPr algn="ctr"/>
            <a:r>
              <a:rPr lang="ru-RU" b="1" dirty="0" smtClean="0">
                <a:solidFill>
                  <a:schemeClr val="tx2"/>
                </a:solidFill>
              </a:rPr>
              <a:t>У ДЕТЕЙ СТАРШЕГО ДОШКОЛЬНОГО ВОЗРАСТА </a:t>
            </a:r>
          </a:p>
          <a:p>
            <a:pPr algn="ctr"/>
            <a:r>
              <a:rPr lang="ru-RU" b="1" dirty="0" smtClean="0">
                <a:solidFill>
                  <a:schemeClr val="tx2"/>
                </a:solidFill>
              </a:rPr>
              <a:t>ПОСРЕДСТВОМ ПРОЕКТНО-ИССЛЕДОВАТЕЛЬСКОЙ ДЕЯТЕЛЬНОСТИ </a:t>
            </a:r>
            <a:endParaRPr lang="ru-RU" b="1" dirty="0" smtClean="0">
              <a:solidFill>
                <a:schemeClr val="tx2"/>
              </a:solidFill>
            </a:endParaRPr>
          </a:p>
          <a:p>
            <a:pPr algn="ctr"/>
            <a:r>
              <a:rPr lang="ru-RU" b="1" dirty="0" smtClean="0">
                <a:solidFill>
                  <a:schemeClr val="tx2"/>
                </a:solidFill>
              </a:rPr>
              <a:t>«</a:t>
            </a:r>
            <a:r>
              <a:rPr lang="ru-RU" b="1" dirty="0" smtClean="0">
                <a:solidFill>
                  <a:schemeClr val="tx2"/>
                </a:solidFill>
              </a:rPr>
              <a:t>СОЛЬ БАЛАХОНСКАЯ»</a:t>
            </a:r>
            <a:endParaRPr lang="ru-RU" b="1" dirty="0">
              <a:solidFill>
                <a:schemeClr val="tx2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5720" y="4286256"/>
            <a:ext cx="8572560" cy="830997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2"/>
                </a:solidFill>
              </a:rPr>
              <a:t>Воспитатель МБДОУ № 14 г.Балахна  </a:t>
            </a:r>
          </a:p>
          <a:p>
            <a:pPr algn="ctr"/>
            <a:r>
              <a:rPr lang="ru-RU" sz="2400" b="1" dirty="0" smtClean="0">
                <a:solidFill>
                  <a:schemeClr val="tx2"/>
                </a:solidFill>
              </a:rPr>
              <a:t>Ирина Геннадьевна Севастьянова</a:t>
            </a:r>
            <a:endParaRPr lang="ru-RU" sz="24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958</TotalTime>
  <Words>1871</Words>
  <PresentationFormat>Экран (4:3)</PresentationFormat>
  <Paragraphs>329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122</cp:revision>
  <dcterms:created xsi:type="dcterms:W3CDTF">2023-04-27T09:53:59Z</dcterms:created>
  <dcterms:modified xsi:type="dcterms:W3CDTF">2023-05-05T12:43:06Z</dcterms:modified>
</cp:coreProperties>
</file>