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1" r:id="rId15"/>
    <p:sldId id="270" r:id="rId16"/>
    <p:sldId id="272" r:id="rId17"/>
    <p:sldId id="268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20.11.2020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20.11.2020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20.11.2020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20.11.2020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20.11.2020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3648" y="1484784"/>
            <a:ext cx="7406640" cy="183222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effectLst/>
                <a:latin typeface="Times New Roman" pitchFamily="18" charset="0"/>
                <a:cs typeface="Times New Roman" pitchFamily="18" charset="0"/>
              </a:rPr>
              <a:t>Влияние </a:t>
            </a:r>
            <a:r>
              <a:rPr lang="ru-RU" sz="3100" b="1" dirty="0">
                <a:effectLst/>
                <a:latin typeface="Times New Roman" pitchFamily="18" charset="0"/>
                <a:cs typeface="Times New Roman" pitchFamily="18" charset="0"/>
              </a:rPr>
              <a:t>предметно-пространственной среды ДОУ на адаптацию детей раннего </a:t>
            </a:r>
            <a:r>
              <a:rPr lang="ru-RU" sz="3100" b="1" dirty="0" smtClean="0">
                <a:effectLst/>
                <a:latin typeface="Times New Roman" pitchFamily="18" charset="0"/>
                <a:cs typeface="Times New Roman" pitchFamily="18" charset="0"/>
              </a:rPr>
              <a:t>возраста</a:t>
            </a:r>
            <a:endParaRPr lang="ru-RU" sz="4400" dirty="0"/>
          </a:p>
        </p:txBody>
      </p:sp>
      <p:sp>
        <p:nvSpPr>
          <p:cNvPr id="4" name="TextBox 3"/>
          <p:cNvSpPr txBox="1"/>
          <p:nvPr/>
        </p:nvSpPr>
        <p:spPr>
          <a:xfrm>
            <a:off x="971600" y="116632"/>
            <a:ext cx="8172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Муниципального бюджетного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дошкольного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образовательного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учреждения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г.Владимир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«Детский сад №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31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комбинированного вида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868144" y="4194164"/>
            <a:ext cx="31318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Выполнила: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воспитатель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группы №3 Жирова Е.С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51920" y="6250805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2020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38905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115616" y="1628800"/>
            <a:ext cx="7848872" cy="44973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Нет такой стороны воспитания, на которую обстановка не оказывала бы влияния, нет способности, которая не находилась бы в прямой зависимости от непосредственно окружающего ребенка конкретного мира…Тот, кому удастся создать такую обстановку, облегчит свой труд в высшей степени. Среди нее ребенок будет жить – развиваться собственной самодовлеющей жизнью, его духовный рост будет совершенствоваться из самого себя, от природы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…»</a:t>
            </a:r>
          </a:p>
          <a:p>
            <a:pPr marL="0" indent="0" algn="r"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Е.И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Тихеева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671347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b="1" dirty="0">
                <a:latin typeface="Times New Roman"/>
                <a:ea typeface="Calibri"/>
              </a:rPr>
              <a:t>Актуальность </a:t>
            </a:r>
            <a:r>
              <a:rPr lang="ru-RU" dirty="0">
                <a:latin typeface="Times New Roman"/>
                <a:ea typeface="Calibri"/>
              </a:rPr>
              <a:t>проблемы адаптации детей к ДОУ занимает в дошкольной педагогике ведущее место. </a:t>
            </a:r>
            <a:endParaRPr lang="ru-RU" dirty="0" smtClean="0">
              <a:latin typeface="Times New Roman"/>
              <a:ea typeface="Calibri"/>
            </a:endParaRPr>
          </a:p>
          <a:p>
            <a:pPr marL="0" indent="0">
              <a:buNone/>
            </a:pPr>
            <a:r>
              <a:rPr lang="ru-RU" b="1" dirty="0">
                <a:latin typeface="Times New Roman"/>
                <a:ea typeface="Calibri"/>
              </a:rPr>
              <a:t>А</a:t>
            </a:r>
            <a:r>
              <a:rPr lang="ru-RU" b="1" dirty="0" smtClean="0">
                <a:latin typeface="Times New Roman"/>
                <a:ea typeface="Calibri"/>
              </a:rPr>
              <a:t>даптация</a:t>
            </a:r>
            <a:r>
              <a:rPr lang="ru-RU" dirty="0" smtClean="0">
                <a:latin typeface="Times New Roman"/>
                <a:ea typeface="Calibri"/>
              </a:rPr>
              <a:t> </a:t>
            </a:r>
            <a:r>
              <a:rPr lang="ru-RU" dirty="0">
                <a:latin typeface="Times New Roman"/>
                <a:ea typeface="Calibri"/>
              </a:rPr>
              <a:t>- это сложный процесс приспособления организма, который происходит на разных уровнях – физиологическом, психологическом, социальном. </a:t>
            </a:r>
            <a:endParaRPr lang="ru-RU" dirty="0" smtClean="0">
              <a:latin typeface="Times New Roman"/>
              <a:ea typeface="Calibri"/>
            </a:endParaRPr>
          </a:p>
          <a:p>
            <a:pPr marL="0" indent="0">
              <a:buNone/>
            </a:pPr>
            <a:r>
              <a:rPr lang="ru-RU" spc="40" dirty="0" smtClean="0">
                <a:latin typeface="Times New Roman"/>
                <a:ea typeface="Calibri"/>
              </a:rPr>
              <a:t>Под </a:t>
            </a:r>
            <a:r>
              <a:rPr lang="ru-RU" spc="40" dirty="0">
                <a:latin typeface="Times New Roman"/>
                <a:ea typeface="Calibri"/>
              </a:rPr>
              <a:t>адаптацией понимается приспособление к новым условиям жизни. 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899592" y="607206"/>
            <a:ext cx="79339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Актуальность и перспективность опыта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326398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87624" y="764704"/>
            <a:ext cx="7560840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ФГОС ДО развивающая предметно-пространственная среда обозначена одним из ключевых условий успешного образовательного процесса. 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В соответствии с ФГОС ДО и общеобразовательной программой развивающая предметно-пространственная среда создается педагогами для развития индивидуальности каждого ребенка с учетом его возможностей, уровня активности и интересов.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551702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836712"/>
            <a:ext cx="7632848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Под развивающей средой понимают –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естественную, комфортную, уютную обстановку рационально организованную, насыщенную разнообразными сенсорными раздражителями и игровыми материалами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Правильно организованная развивающая среда помогает обеспечить гармоничное развитие ребёнка, создать эмоционально положительную атмосферу. Она дает ребёнку возможность испытывать и использовать свои способности, позволяет ему проявлять самостоятельность, утверждать себя как активного деятеля.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4586325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87624" y="260648"/>
            <a:ext cx="7956376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dirty="0" smtClean="0"/>
          </a:p>
          <a:p>
            <a:pPr algn="ctr"/>
            <a:r>
              <a:rPr lang="ru-RU" sz="2400" b="1" dirty="0" smtClean="0"/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Ведущая педагогическая идея.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Создание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предметно-пространственной среды ДОУ оказывающая влияние на адаптацию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детей раннего возраста, обеспечение индивидуальной комфортности, психологической защищённости и эмоционального благополучия.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Теоретическая база.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-Закон РФ «Об образовании в Российской Федерации»;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Федеральный государственный образовательный стандарт дошкольного образования.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Новизна опыта.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Научная новизна опыта заключается в изучении и применении на практике современных методик формирования предметно-пространственной среды ДОУ на адаптацию детей раннего возраста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060508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260648"/>
            <a:ext cx="8028384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Технология опыта.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Цель исследования: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изучение способов создания эффективной развивающей предметно-пространственной среды ДОУ для успешной адаптации детей раннего возраста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Задачи исследования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1.Проанализировать нормативно-правовые основы принципов построения РППС, а также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теоретические исследования и практический опыт по данному по вопросу;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2.Создать предметно-развивающую среду в группе с учетом принципов ФГОС;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3.Формировать предметно-пространственную развивающую среду в соответствии с современными требованиями;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4.Изучить современные методы и способы формирования развивающей предметно-пространственной среды ДОУ;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5.Содействовать сотрудничеству детей и взрослых для создания комфортной предметно-развивающей среды в группе.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732878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404664"/>
            <a:ext cx="784887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Объект исследования: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процесс формирования развивающей предметно-пространственной среды ДОУ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Предмет исследования: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механизм влияния развивающей предметно-пространственной среды ДОУ на адаптацию детей раннего возраста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Гипотеза исследования: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правильно организованная предметно-пространственная среда ДОУ помогает детям успешно адаптироваться в раннем возрасте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732289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188640"/>
            <a:ext cx="8100392" cy="65864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Факторы, влияющих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на течение адаптационного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периода: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1)предметно-развивающаяся среда в группе;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2)возраст ребенка;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3)состояния здоровья;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4)уровень развития;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5)личностные особенности;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6)умение общаться с взрослыми и сверстниками;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7)приближенность домашнего режима к режиму детского сада;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8)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сформированность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элементарных культурно-гигиенических навыков;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9)готовность родителей к пребыванию в дошкольном учреждении;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10)шумовой фон в группе детского сада;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11)стабильность воспитательского состава;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12)компетентность педагога в вопросах, связанных с индивидуальным подходом в процессе воспитания и развития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дошкольников.</a:t>
            </a:r>
          </a:p>
          <a:p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401502942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260648"/>
            <a:ext cx="784887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Основные принципы при 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построении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предметно-развивающей среды</a:t>
            </a:r>
            <a:r>
              <a:rPr lang="ru-RU" b="1" dirty="0" smtClean="0"/>
              <a:t>:</a:t>
            </a:r>
          </a:p>
          <a:p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1.открытости;	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2.гибкого зонирования;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3.стабильности – динамичности;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4.полифункциональности;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5.гендерного подхода.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3230679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188640"/>
            <a:ext cx="813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Традиционно групповое помещение делится на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" name="Прямая со стрелкой 3"/>
          <p:cNvCxnSpPr/>
          <p:nvPr/>
        </p:nvCxnSpPr>
        <p:spPr>
          <a:xfrm flipH="1">
            <a:off x="3059832" y="836712"/>
            <a:ext cx="396044" cy="57606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>
            <a:off x="6425583" y="836712"/>
            <a:ext cx="450673" cy="57606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3" name="Прямоугольник 12"/>
          <p:cNvSpPr/>
          <p:nvPr/>
        </p:nvSpPr>
        <p:spPr>
          <a:xfrm>
            <a:off x="1182363" y="1412776"/>
            <a:ext cx="403244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Деловая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зона включает в себя место для специально организованной деятельности и приема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пищи.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220072" y="1412776"/>
            <a:ext cx="36976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Игровая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зона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предназначена для совместной и самостоятельной деятельности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user1\Desktop\Елена Сергеевна\IMG-4e64d2d71d63be6ac5e065eec2717080-V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129" r="4961" b="29022"/>
          <a:stretch/>
        </p:blipFill>
        <p:spPr bwMode="auto">
          <a:xfrm>
            <a:off x="1014121" y="2924944"/>
            <a:ext cx="3790834" cy="2967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er1\Desktop\Елена Сергеевна\IMG-3c3a696cb7c963626fb538c78cad3fd0-V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7864" y="2924944"/>
            <a:ext cx="3956659" cy="2967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926754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476672"/>
            <a:ext cx="777686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ри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планировании и организации пространства для детей раннего возраста в группах детского сада необходимо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1)Иметь разнообразные интересные игрушки и материалы, подходящие для детей, и разместить их таким образом, чтобы дети могли любой из них выбрать и взять в руки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2)Предметы и игрушки должны быть такими, чтобы ребенок мог их не только видеть и трогать, но и послушать, понюхать, то есть развивать все свои чувства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3)Они должны легко мыться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4)Важно иметь несколько одинаковых игрушек и предметов, чтобы детям не нужно было ждать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5)Полки с игрушками должны находиться на уровне глаз ребенка, чтобы дети самостоятельно могли дотянуться до различных игрушек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6)Важно, чтобы, стоя по середине группы, ребенок мог охватить взглядом представленное ему обилие возможностей.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0084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1\Desktop\Елена Сергеевна\IMG-06147ad804e71f9d061205d65dbf5978-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0"/>
            <a:ext cx="810039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844334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1\Desktop\Елена Сергеевна\IMG-6251555ddc4852afb20bd2e484ee0001-V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19" b="27026"/>
          <a:stretch/>
        </p:blipFill>
        <p:spPr bwMode="auto">
          <a:xfrm>
            <a:off x="1043608" y="1196752"/>
            <a:ext cx="7983090" cy="4140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525715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1\Desktop\Елена Сергеевна\IMG-f78ff9e8f7a5b7f2b712092f9f9af566-V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622" y="620687"/>
            <a:ext cx="3690410" cy="4920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user1\Desktop\Елена Сергеевна\IMG-b56a9dda600b74274f71e854635a0cfe-V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620688"/>
            <a:ext cx="3690411" cy="4920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684736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er1\Desktop\Елена Сергеевна\IMG-149661c48731c7853612e0ce08601806-V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32" t="3925" r="5466" b="4192"/>
          <a:stretch/>
        </p:blipFill>
        <p:spPr bwMode="auto">
          <a:xfrm>
            <a:off x="1043608" y="701011"/>
            <a:ext cx="3528392" cy="5133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user1\Desktop\Елена Сергеевна\IMG-39680b9d0806208da3aff10123999213-V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86" r="14495"/>
          <a:stretch/>
        </p:blipFill>
        <p:spPr bwMode="auto">
          <a:xfrm>
            <a:off x="4716016" y="1019780"/>
            <a:ext cx="4323437" cy="4496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951443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87624" y="404664"/>
            <a:ext cx="770485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Результативность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опыта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 результате диагностики «Отслеживание развития ребенка – дошкольника в образовательном процессе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» 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можно сделать вывод, что выбранные нами методы влияния развивающей предметно-пространственной среды ДОУ положительно действуют на адаптацию детей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группы.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Users\user1\Desktop\Елена Сергеевна\20201120_22143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879812" y="3560370"/>
            <a:ext cx="3744416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698102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Горизонт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3720</TotalTime>
  <Words>652</Words>
  <Application>Microsoft Office PowerPoint</Application>
  <PresentationFormat>Экран (4:3)</PresentationFormat>
  <Paragraphs>73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Солнцестояние</vt:lpstr>
      <vt:lpstr>                     Влияние предметно-пространственной среды ДОУ на адаптацию детей раннего возраста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user1</dc:creator>
  <cp:lastModifiedBy>user1</cp:lastModifiedBy>
  <cp:revision>10</cp:revision>
  <dcterms:created xsi:type="dcterms:W3CDTF">2020-11-20T15:21:16Z</dcterms:created>
  <dcterms:modified xsi:type="dcterms:W3CDTF">2020-11-23T05:43:52Z</dcterms:modified>
</cp:coreProperties>
</file>