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9C09F-E028-4A74-8182-073AC6C18BF9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FABA8-D85C-42A1-B3AD-332712B0C6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6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СП «Детский сад №2» ГБОУ ООШ № 2 г.о. Октябрьск Самарской области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415" y="1412776"/>
            <a:ext cx="8456984" cy="4896544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Уголок «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</a:rPr>
              <a:t>Эколята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 – Дошколята»</a:t>
            </a:r>
          </a:p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(Методическое пособие)</a:t>
            </a:r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  «</a:t>
            </a: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Экотур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 «</a:t>
            </a: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Эколяндия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algn="l"/>
            <a:endParaRPr lang="ru-RU" b="1" dirty="0" smtClean="0">
              <a:solidFill>
                <a:srgbClr val="FF0000"/>
              </a:solidFill>
            </a:endParaRPr>
          </a:p>
          <a:p>
            <a:pPr algn="r"/>
            <a:endParaRPr lang="ru-RU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Автор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составитель: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Шишигина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Н.В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.воспитатель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5" y="3877032"/>
            <a:ext cx="32403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7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Рассуждаем»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Формировать знания детей о жизнедеятельности животных и птиц. Развивать логическое мышление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внимание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 детей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.  Учить рассуждать, высказывать свои мысли.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1" y="1102018"/>
            <a:ext cx="3959036" cy="57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2018"/>
            <a:ext cx="4022145" cy="57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«Экологическая лаборатория»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формирование у дошкольников экологических знаний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через экспериментальную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деятельность.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208912" cy="56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2" y="404664"/>
            <a:ext cx="8486181" cy="588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9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58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1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2.userapi.com/impg/7VDTN7gJJtEy_1HTkovJOMknT49uThLcnl5Agw/fASxeWO0O2I.jpg?size=810x1080&amp;quality=96&amp;sign=14dfe95477351fd3e9757d1d8d2c596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09" y="22271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661" y="5934670"/>
            <a:ext cx="8224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Шалун и его развлечения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«Давайте поиграем!»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Развивать наблюдательность, зрительную память.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«Найди отличия»                                                  «Лабиринт»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8" y="1484784"/>
            <a:ext cx="3408219" cy="222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0" y="4005064"/>
            <a:ext cx="3408219" cy="232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Новая папка\Работа\Экология\1458148326_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96" y="1491177"/>
            <a:ext cx="5064125" cy="4873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4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«Раскраски»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Развивать познавательный интерес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 проблеме охраны природы,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развивать мелкую моторику.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Рисунок 2" descr="D:\Новая папка\Работа\Экология\thumb_img_568b6f2179f65_resize_900_50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3668"/>
            <a:ext cx="4176464" cy="508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Новая папка\Работа\Экология\raskraski-po-cifram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23668"/>
            <a:ext cx="3816424" cy="5085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8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6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 чем говорят знаки»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Закрепить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знания детей о правилах поведения в лесу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Формировать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 детей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ответственное отношение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 природе.</a:t>
            </a:r>
          </a:p>
          <a:p>
            <a:r>
              <a:rPr lang="ru-RU" dirty="0"/>
              <a:t> 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Рисунок 2" descr="D:\Новая папка\Работа\Экология\17508266.cover_max15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77163"/>
            <a:ext cx="4464496" cy="5980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20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5.userapi.com/impg/7udwS2M_-BgIp9_wM_z8ne_h_yVUvQ2RX2jbDg/ARZ7qxc-6hE.jpg?size=810x1080&amp;quality=96&amp;sign=03e9ea43b58f9bda63dd0434bb74b9c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2397"/>
            <a:ext cx="4752528" cy="63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51" y="5657671"/>
            <a:ext cx="90951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Путешествие с Тихоней по Красной книге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Самарской области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0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31" y="45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«Красная книга Самарской области»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Цель: Формировать познавательный интерес к природе родного края. Развивать бережное отношение к диковинам, занесенных в Красную книгу.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74243"/>
            <a:ext cx="4112684" cy="357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91" y="1090444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245"/>
            <a:ext cx="8676456" cy="645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6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4553901" cy="388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3" y="2900256"/>
            <a:ext cx="4558075" cy="395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User\Pictures\шгр (2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80668"/>
            <a:ext cx="219456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ecomir48.ru/wp-content/uploads/2017/02/02-2-255x3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0312" y="-24688"/>
            <a:ext cx="2195736" cy="2924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2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-1"/>
            <a:ext cx="4368993" cy="376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06" y="2708920"/>
            <a:ext cx="4772093" cy="41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User\Pictures\шгр (2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29" y="3765452"/>
            <a:ext cx="219456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ecomir48.ru/wp-content/uploads/2017/02/02-2-255x3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-6037"/>
            <a:ext cx="2195736" cy="2924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1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78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«Самарская Лука»- национальный парк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" y="3005572"/>
            <a:ext cx="4704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6672"/>
            <a:ext cx="5724128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User\Pictures\шгр (2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165"/>
            <a:ext cx="2194560" cy="2926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1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880987" cy="66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7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0"/>
            <a:ext cx="4707275" cy="353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55" y="3501313"/>
            <a:ext cx="4452245" cy="333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ecomir48.ru/wp-content/uploads/2017/02/02-2-255x3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009" y="302756"/>
            <a:ext cx="2195736" cy="2924944"/>
          </a:xfrm>
          <a:prstGeom prst="rect">
            <a:avLst/>
          </a:prstGeom>
          <a:noFill/>
        </p:spPr>
      </p:pic>
      <p:pic>
        <p:nvPicPr>
          <p:cNvPr id="7" name="Рисунок 6" descr="C:\Users\User\Pictures\шгр (2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05691"/>
            <a:ext cx="2194560" cy="2926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0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26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«Жигулевский заповедник»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1" y="745945"/>
            <a:ext cx="7803798" cy="585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20850"/>
            <a:ext cx="7128792" cy="53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User\Pictures\шгр (2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872" y="2708920"/>
            <a:ext cx="2194560" cy="2926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6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6" y="0"/>
            <a:ext cx="9324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7785" y="-27709"/>
            <a:ext cx="648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Береги свою планету -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Ведь другой, похожей, нету!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Это важное познание,</a:t>
            </a:r>
          </a:p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Спасибо всем Вам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846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36.userapi.com/impg/qfr1M324frSJhADWlL304gtxe2U9lZMA6Y5XNA/x6BbdONJDwE.jpg?size=810x1080&amp;quality=96&amp;sign=2b2281524746ff7cac13a52eff31363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142"/>
            <a:ext cx="5386447" cy="68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Методическое пособие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«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Экотур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  «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Эколяндия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»  изготовлено по инициативе и интересам детей совместно с педагогами. Его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можно использовать как в совместной, так и в самостоятельной деятельности дошкольников.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Оно обновляется по сезонам, тематическим неделям,  интересам и возрастными особенностями  детей. Пособие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соответствует требованиям ФГОС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ДО  и 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СанПиН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. Дети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имеют свободный доступ к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нему.</a:t>
            </a:r>
            <a:b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Цель: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Формирование 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системы знаний детей дошкольного возраста об экологии и правилах поведения в лесу.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Задачи: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Образовательные: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Расширять и систематизировать знания детей о природе;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Познакомить с правилами поведения в природе;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Формировать интерес к проблеме охраны природы.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Развивающие: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Развивать умение сравнивать, анализировать, обобщать, устанавливать причинно-следственные связи;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Обогащать словарь, развивать связную речь, интерес к художественному слову;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Развивать познавательный интерес детей.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Воспитательные: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- Воспитывать культуру поведения в лесу, внимание, интерес и любовь к природе, заботливое отношение к животным, птицам.</a:t>
            </a:r>
            <a:b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Пособие имеет форму куба. Материал с развивающими занятиями и играми расположен на четырех его сторонах.  На каждой стороне «</a:t>
            </a:r>
            <a:r>
              <a:rPr lang="ru-RU" sz="1800" dirty="0" err="1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Эколята</a:t>
            </a:r>
            <a:r>
              <a:rPr lang="ru-RU" sz="18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» помогают детям познавать окружающий мир, полюбить природу родного края, оберегать и заботиться о природных диковинах, занесенных в Красную книгу, формировать бережное отношение к природе. </a:t>
            </a:r>
            <a:r>
              <a:rPr lang="ru-RU" sz="1400" dirty="0">
                <a:solidFill>
                  <a:schemeClr val="bg1"/>
                </a:solidFill>
                <a:effectLst/>
              </a:rPr>
              <a:t/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062" y="75449"/>
            <a:ext cx="5896718" cy="658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6468" y="5923278"/>
            <a:ext cx="5645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от Умницы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1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256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Дидактическая игра «Отчего планета радуется и грустит»</a:t>
            </a:r>
          </a:p>
          <a:p>
            <a:pPr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Цель игры: формировать представления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детей дошкольного возраста об источниках возникновения мусора, о влиянии отходов на окружающую среду и здоровье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человека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учить находить соответствующие картинки по смыслу.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Барашек 2\Desktop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478217" cy="243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Барашек 2\Desktop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21" y="2348880"/>
            <a:ext cx="2477407" cy="243050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</p:spPr>
      </p:pic>
      <p:pic>
        <p:nvPicPr>
          <p:cNvPr id="5" name="Рисунок 4" descr="C:\Users\Барашек 2\Desktop\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510" y="1700808"/>
            <a:ext cx="3258468" cy="4280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6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 «Закончи пословицу»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Цель игры: Расширять знания детей о пословицах, логическое мышление, словарный запас. Продолжать знакомить детей с устным народным творчеством. Формировать экологическую культуру.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43891"/>
              </p:ext>
            </p:extLst>
          </p:nvPr>
        </p:nvGraphicFramePr>
        <p:xfrm>
          <a:off x="251520" y="1556792"/>
          <a:ext cx="4176464" cy="4248471"/>
        </p:xfrm>
        <a:graphic>
          <a:graphicData uri="http://schemas.openxmlformats.org/drawingml/2006/table">
            <a:tbl>
              <a:tblPr firstRow="1" firstCol="1" bandRow="1"/>
              <a:tblGrid>
                <a:gridCol w="36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702">
                <a:tc rowSpan="8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Impact"/>
                          <a:ea typeface="Calibri"/>
                        </a:rPr>
                        <a:t>Это интересно!</a:t>
                      </a:r>
                      <a:endParaRPr lang="ru-RU" sz="18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Одно дерево срубил – …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Большое дерево …</a:t>
                      </a:r>
                      <a:endParaRPr lang="ru-RU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Возле леса жить – …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Кто землю лелеет – …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Накормишь землю – …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Сломать дерево – секунда,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Растение – …</a:t>
                      </a:r>
                      <a:endParaRPr lang="ru-RU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Без хозяина земля …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359" marR="4035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531196"/>
              </p:ext>
            </p:extLst>
          </p:nvPr>
        </p:nvGraphicFramePr>
        <p:xfrm>
          <a:off x="4788024" y="1556792"/>
          <a:ext cx="4104456" cy="4248472"/>
        </p:xfrm>
        <a:graphic>
          <a:graphicData uri="http://schemas.openxmlformats.org/drawingml/2006/table">
            <a:tbl>
              <a:tblPr firstRow="1" firstCol="1" bandRow="1"/>
              <a:tblGrid>
                <a:gridCol w="174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… посади сорок.</a:t>
                      </a:r>
                      <a:endParaRPr lang="ru-RU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7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</a:rPr>
                        <a:t>…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 от солнца, и от ливня укроет.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</a:rPr>
                        <a:t>…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голоду не видеть.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</a:rPr>
                        <a:t>…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того земля жалеет.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</a:rPr>
                        <a:t>… 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она накормит тебя.</a:t>
                      </a:r>
                      <a:endParaRPr lang="ru-RU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… вырастить – года.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… земли украшение.</a:t>
                      </a:r>
                      <a:endParaRPr lang="ru-RU" sz="2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</a:rPr>
                        <a:t>…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круглая сирота.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9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09" y="-16799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«Береги свою планету»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Стихи о природе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Формировать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 детей чувства сопричастности ко всему живому, гуманного отношения к окружающей среде и стремления проявлять заботу о сохранении природы</a:t>
            </a:r>
            <a:r>
              <a:rPr lang="ru-RU" b="1" dirty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Всем известно, что жуки                              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Любуйтесь цветами, не рвите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Жужжат с досады и тоски,                                   Для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красоты вы их сохраните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Но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кругу друзей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жуки                                        Вьются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пчелы над петуньей синей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Чудаки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добряки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Голубь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набирает высоту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дружу с одним жуком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                                      Человек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становится красивей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 ним третий год знаком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                                 Если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рядом видит красоту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Это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счастье, если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жук                                            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Агашина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тебе не враг, а друг!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Забойский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Все-все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свете, 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свете нужны!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мошки не меньше нужны, чем слоны.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Нельзя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обойтись без чудищ нелепых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даже без хищников злых и свирепых.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Нужны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 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свете! Нужны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 подряд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–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Кто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делает мед и кто делает яд.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Плохие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дела у кошки без мышки,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мышки без кошки не лучше делишки.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Да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! Если мы с кем-то не очень дружны,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Мы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все-таки очень друг другу нужны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Заходер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0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11.userapi.com/impg/8FOJUBYCTJd7xd06N0g2t6R1P8kBEKqXqRPGIg/jdmpwV-MJjM.jpg?size=810x1080&amp;quality=96&amp;sign=060503482db244d063b75615530b946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0" y="188640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0.userapi.com/impg/nFdE0XC0jtxuZo0e2ldrMqY4GiSUbaxQt-GXzg/eTaXhZ50qqw.jpg?size=827x1080&amp;quality=96&amp;sign=de53d63248e8a8f74c0e0b22c4cef09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57" y="188640"/>
            <a:ext cx="4470140" cy="583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226504" y="5517232"/>
            <a:ext cx="1158572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Рассуждаем и экспериментируем 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Елочкой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5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2">
      <a:dk1>
        <a:sysClr val="windowText" lastClr="000000"/>
      </a:dk1>
      <a:lt1>
        <a:srgbClr val="94C600"/>
      </a:lt1>
      <a:dk2>
        <a:srgbClr val="94C600"/>
      </a:dk2>
      <a:lt2>
        <a:srgbClr val="CAF278"/>
      </a:lt2>
      <a:accent1>
        <a:srgbClr val="94C600"/>
      </a:accent1>
      <a:accent2>
        <a:srgbClr val="94C600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312</TotalTime>
  <Words>652</Words>
  <Application>Microsoft Office PowerPoint</Application>
  <PresentationFormat>Экран (4:3)</PresentationFormat>
  <Paragraphs>89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Arial Unicode MS</vt:lpstr>
      <vt:lpstr>Book Antiqua</vt:lpstr>
      <vt:lpstr>Calibri</vt:lpstr>
      <vt:lpstr>Impact</vt:lpstr>
      <vt:lpstr>Lucida Sans</vt:lpstr>
      <vt:lpstr>Times New Roman</vt:lpstr>
      <vt:lpstr>Wingdings</vt:lpstr>
      <vt:lpstr>Wingdings 2</vt:lpstr>
      <vt:lpstr>Wingdings 3</vt:lpstr>
      <vt:lpstr>Апекс</vt:lpstr>
      <vt:lpstr>СП «Детский сад №2» ГБОУ ООШ № 2 г.о. Октябрьск Самарской области</vt:lpstr>
      <vt:lpstr>Презентация PowerPoint</vt:lpstr>
      <vt:lpstr>Презентация PowerPoint</vt:lpstr>
      <vt:lpstr>Методическое пособие «Экотур  «Эколяндия»  изготовлено по инициативе и интересам детей совместно с педагогами. Его можно использовать как в совместной, так и в самостоятельной деятельности дошкольников. Оно обновляется по сезонам, тематическим неделям,  интересам и возрастными особенностями  детей. Пособие соответствует требованиям ФГОС ДО  и  СанПиН. Дети имеют свободный доступ к нему. Цель: Формирование системы знаний детей дошкольного возраста об экологии и правилах поведения в лесу. Задачи: Образовательные: - Расширять и систематизировать знания детей о природе; - Познакомить с правилами поведения в природе; - Формировать интерес к проблеме охраны природы. Развивающие: - Развивать умение сравнивать, анализировать, обобщать, устанавливать причинно-следственные связи; - Обогащать словарь, развивать связную речь, интерес к художественному слову; - Развивать познавательный интерес детей. Воспитательные: - Воспитывать культуру поведения в лесу, внимание, интерес и любовь к природе, заботливое отношение к животным, птицам. Пособие имеет форму куба. Материал с развивающими занятиями и играми расположен на четырех его сторонах.  На каждой стороне «Эколята» помогают детям познавать окружающий мир, полюбить природу родного края, оберегать и заботиться о природных диковинах, занесенных в Красную книгу, формировать бережное отношение к природе.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Эколята-дошколята</dc:title>
  <dc:creator>User</dc:creator>
  <cp:lastModifiedBy>Пользователь</cp:lastModifiedBy>
  <cp:revision>30</cp:revision>
  <dcterms:created xsi:type="dcterms:W3CDTF">2021-04-18T04:34:19Z</dcterms:created>
  <dcterms:modified xsi:type="dcterms:W3CDTF">2021-04-25T08:21:54Z</dcterms:modified>
</cp:coreProperties>
</file>