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3" r:id="rId4"/>
    <p:sldId id="260" r:id="rId5"/>
    <p:sldId id="265" r:id="rId6"/>
    <p:sldId id="270" r:id="rId7"/>
    <p:sldId id="269" r:id="rId8"/>
    <p:sldId id="271" r:id="rId9"/>
    <p:sldId id="267" r:id="rId10"/>
    <p:sldId id="257" r:id="rId11"/>
    <p:sldId id="259" r:id="rId12"/>
    <p:sldId id="258" r:id="rId13"/>
    <p:sldId id="274" r:id="rId14"/>
    <p:sldId id="262" r:id="rId15"/>
    <p:sldId id="263" r:id="rId16"/>
    <p:sldId id="264" r:id="rId17"/>
    <p:sldId id="275" r:id="rId18"/>
    <p:sldId id="261" r:id="rId19"/>
    <p:sldId id="276" r:id="rId20"/>
    <p:sldId id="272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A7E50D-DFCC-40C4-8218-A940D60188B4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0863F8-5FF4-48C0-857E-708C2490A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11" Type="http://schemas.microsoft.com/office/2007/relationships/hdphoto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предложений из набора форм </a:t>
            </a:r>
            <a:r>
              <a:rPr lang="ru-RU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ru-RU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класс </a:t>
            </a: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05064"/>
            <a:ext cx="7772400" cy="914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1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ctr"/>
            <a:r>
              <a:rPr lang="ru-RU" sz="1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МБОУ СОШ №11</a:t>
            </a:r>
          </a:p>
          <a:p>
            <a:pPr algn="ctr"/>
            <a:r>
              <a:rPr lang="ru-RU" sz="1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г.Вичуга Ивановская </a:t>
            </a:r>
            <a:r>
              <a:rPr lang="ru-RU" sz="1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algn="ctr"/>
            <a:r>
              <a:rPr lang="ru-RU" sz="1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Шагина Светлана Владимировна</a:t>
            </a:r>
            <a:endParaRPr lang="ru-RU" sz="1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>
                <a:solidFill>
                  <a:srgbClr val="000099"/>
                </a:solidFill>
              </a:rPr>
              <a:t>во-ро-бей</a:t>
            </a:r>
            <a:endParaRPr lang="ru-RU" sz="6000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6456" t="32764" r="2831" b="22222"/>
          <a:stretch>
            <a:fillRect/>
          </a:stretch>
        </p:blipFill>
        <p:spPr bwMode="auto">
          <a:xfrm>
            <a:off x="683568" y="836712"/>
            <a:ext cx="77768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 rot="10800000">
            <a:off x="467544" y="620688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Воробей по крыше скачет: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живёт на нашей даче.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Целый день клюёт он крошки 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щекочет нервы кошке. 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 t="21030"/>
          <a:stretch>
            <a:fillRect/>
          </a:stretch>
        </p:blipFill>
        <p:spPr bwMode="auto">
          <a:xfrm>
            <a:off x="467544" y="3501008"/>
            <a:ext cx="82809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700808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Воробей по крыше скачет: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живёт на нашей даче.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Целый день клюёт он крошки 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щекочет нервы кошке. 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7" name="AutoShape 3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9604" t="13105" r="36314" b="9687"/>
          <a:stretch>
            <a:fillRect/>
          </a:stretch>
        </p:blipFill>
        <p:spPr bwMode="auto">
          <a:xfrm flipH="1">
            <a:off x="395536" y="404664"/>
            <a:ext cx="39604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620688"/>
            <a:ext cx="5180112" cy="914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Составление предложений из набора форм слов</a:t>
            </a:r>
            <a:endParaRPr lang="ru-RU" sz="6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424936" cy="1051560"/>
          </a:xfrm>
        </p:spPr>
        <p:txBody>
          <a:bodyPr>
            <a:noAutofit/>
          </a:bodyPr>
          <a:lstStyle/>
          <a:p>
            <a:r>
              <a:rPr lang="ru-RU" sz="6000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воробей, ветке, сидит, на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3629" t="17115" r="36001" b="16707"/>
          <a:stretch>
            <a:fillRect/>
          </a:stretch>
        </p:blipFill>
        <p:spPr bwMode="auto">
          <a:xfrm>
            <a:off x="467544" y="404664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80920" cy="1051560"/>
          </a:xfrm>
        </p:spPr>
        <p:txBody>
          <a:bodyPr>
            <a:noAutofit/>
          </a:bodyPr>
          <a:lstStyle/>
          <a:p>
            <a:r>
              <a:rPr lang="ru-RU" sz="6000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Воробей сидит на ветке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3629" t="17115" r="36001" b="16707"/>
          <a:stretch>
            <a:fillRect/>
          </a:stretch>
        </p:blipFill>
        <p:spPr bwMode="auto">
          <a:xfrm>
            <a:off x="467544" y="404664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80920" cy="1051560"/>
          </a:xfrm>
        </p:spPr>
        <p:txBody>
          <a:bodyPr>
            <a:noAutofit/>
          </a:bodyPr>
          <a:lstStyle/>
          <a:p>
            <a:r>
              <a:rPr lang="ru-RU" sz="6000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Воробей сидит на ветке.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3629" t="17115" r="36001" b="16707"/>
          <a:stretch>
            <a:fillRect/>
          </a:stretch>
        </p:blipFill>
        <p:spPr bwMode="auto">
          <a:xfrm>
            <a:off x="467544" y="404664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i.mycdn.me/image?id=848684733014&amp;t=3&amp;plc=WEB&amp;tkn=*67DwN84TmW1QjZZBgLsD-BJDv9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37" b="8193"/>
          <a:stretch/>
        </p:blipFill>
        <p:spPr bwMode="auto">
          <a:xfrm>
            <a:off x="571472" y="571480"/>
            <a:ext cx="8001056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18166"/>
          <a:stretch>
            <a:fillRect/>
          </a:stretch>
        </p:blipFill>
        <p:spPr bwMode="auto">
          <a:xfrm>
            <a:off x="323528" y="332656"/>
            <a:ext cx="8496944" cy="61631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556792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Ловко зернышки клюёт,</a:t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Скачет быстро прыг да скок.</a:t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Серенькая птица</a:t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Морозов не боится.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сус\Desktop\ПРОДАЛА\1 РИСУНКИ\orig (2).jpeg"/>
          <p:cNvPicPr/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11">
                    <a14:imgEffect>
                      <a14:backgroundRemoval t="0" b="100000" l="0" r="100000">
                        <a14:backgroundMark x1="71777" y1="14648" x2="93652" y2="51953"/>
                        <a14:backgroundMark x1="23438" y1="44336" x2="30859" y2="56250"/>
                        <a14:backgroundMark x1="31934" y1="47949" x2="31250" y2="51563"/>
                        <a14:backgroundMark x1="83301" y1="92676" x2="86816" y2="96777"/>
                        <a14:backgroundMark x1="79688" y1="93848" x2="73828" y2="9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2489" t="-1575" r="19512"/>
          <a:stretch>
            <a:fillRect/>
          </a:stretch>
        </p:blipFill>
        <p:spPr bwMode="auto">
          <a:xfrm>
            <a:off x="179512" y="1844824"/>
            <a:ext cx="2736304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60841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Интересные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факты о воробьях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глаз воробья таково, что птицы видят мир в розоватом цвете.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Сердце воробья делает до 850 ударов в минуту в состоянии покоя, а во время полета до 1000 ударов в минуту. При этом, сильный испуг чреват для птицы даже смертельным исходом, так как существенно повышает кровяное давление.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9604" t="13105" r="36314" b="9687"/>
          <a:stretch>
            <a:fillRect/>
          </a:stretch>
        </p:blipFill>
        <p:spPr bwMode="auto">
          <a:xfrm flipH="1">
            <a:off x="395536" y="404664"/>
            <a:ext cx="39604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3573016"/>
            <a:ext cx="4752528" cy="1828800"/>
          </a:xfrm>
        </p:spPr>
        <p:txBody>
          <a:bodyPr/>
          <a:lstStyle/>
          <a:p>
            <a:pPr algn="ctr"/>
            <a:r>
              <a:rPr lang="ru-RU" dirty="0" smtClean="0"/>
              <a:t>1 класс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620688"/>
            <a:ext cx="5180112" cy="914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Составление предложений из набора форм слов</a:t>
            </a:r>
            <a:endParaRPr lang="ru-RU" sz="6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i?id=3fc8a5ca6cb35a3dd148f4f78ae237bf629d395f-427492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93" y="476672"/>
            <a:ext cx="8461279" cy="5688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Температура тела воробья около 40 градусов.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Воробей за день тратит очень много энергии и поэтому не может голодать более двух суток.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680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3212976"/>
            <a:ext cx="8183880" cy="105156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Всемирный 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3" descr="C:\Users\Светлана\Desktop\img_user_file_57544a202dfa9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1000"/>
            <a:ext cx="835292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Маленькая птичка</a:t>
            </a:r>
            <a:b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Чирикает отлично,</a:t>
            </a:r>
            <a:b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Прыгает по веткам,</a:t>
            </a:r>
            <a:b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Жить не станет в клетке.</a:t>
            </a:r>
            <a:b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таится от людей</a:t>
            </a:r>
            <a:b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Развесёлый...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0" y="4653136"/>
            <a:ext cx="3925064" cy="105156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ВОРОБЕЙ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6356" t="30284" r="46308" b="26781"/>
          <a:stretch>
            <a:fillRect/>
          </a:stretch>
        </p:blipFill>
        <p:spPr bwMode="auto">
          <a:xfrm>
            <a:off x="395536" y="404664"/>
            <a:ext cx="83529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ВОРОБЕЙ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2253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18072" r="1506"/>
          <a:stretch>
            <a:fillRect/>
          </a:stretch>
        </p:blipFill>
        <p:spPr bwMode="auto">
          <a:xfrm>
            <a:off x="395536" y="404664"/>
            <a:ext cx="4043038" cy="5976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908720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Свое название воробей получил в глубокой древности и связано оно с повадками этих птиц делать налеты на фермерские угодья. Гоняя птичек, люди кричали «Вора бей!».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18072" r="1506"/>
          <a:stretch>
            <a:fillRect/>
          </a:stretch>
        </p:blipFill>
        <p:spPr bwMode="auto">
          <a:xfrm>
            <a:off x="395536" y="404664"/>
            <a:ext cx="4043038" cy="59766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8" y="404664"/>
            <a:ext cx="41044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«воробей» образовалось от древней основы «вор-», от которой также произошли слова «ворота» и «забор». Считается, что воробей получил своё название, потому что издавна вертелся возле человеческого жилья и сидел на воротах и заборах.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i?id=25fca0666f2877a38a4cec55607145333b51893a-527981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2" cy="60486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Стоит только появиться весеннему солнышку, как весёлые воробьи занимают крыши, деревья в парках, на бульварах, прыгают в воде оттаивающих луж,  громко чирикают и «дерутся».  Но воробьи никогда не дерутся из-за корма. Если еды очень много, то пичуга вначале слетает за своими соплеменниками, а потом уже будет наслаждаться кормом.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Светлана\Desktop\6wh3z4qo1g.jpg"/>
          <p:cNvPicPr>
            <a:picLocks noChangeAspect="1" noChangeArrowheads="1"/>
          </p:cNvPicPr>
          <p:nvPr/>
        </p:nvPicPr>
        <p:blipFill>
          <a:blip r:embed="rId2" cstate="print"/>
          <a:srcRect l="4545" t="18102" r="4545"/>
          <a:stretch>
            <a:fillRect/>
          </a:stretch>
        </p:blipFill>
        <p:spPr bwMode="auto">
          <a:xfrm>
            <a:off x="467544" y="404664"/>
            <a:ext cx="8208912" cy="554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247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 Составление предложений из набора форм слов 1 класс  </vt:lpstr>
      <vt:lpstr>1 класс </vt:lpstr>
      <vt:lpstr>Слайд 3</vt:lpstr>
      <vt:lpstr>ВОРОБЕЙ</vt:lpstr>
      <vt:lpstr>ВОРОБЕЙ</vt:lpstr>
      <vt:lpstr>Слайд 6</vt:lpstr>
      <vt:lpstr>Слайд 7</vt:lpstr>
      <vt:lpstr>Слайд 8</vt:lpstr>
      <vt:lpstr>Слайд 9</vt:lpstr>
      <vt:lpstr>во-ро-бей</vt:lpstr>
      <vt:lpstr>Слайд 11</vt:lpstr>
      <vt:lpstr>Слайд 12</vt:lpstr>
      <vt:lpstr>Слайд 13</vt:lpstr>
      <vt:lpstr>воробей, ветке, сидит, на</vt:lpstr>
      <vt:lpstr>Воробей сидит на ветке</vt:lpstr>
      <vt:lpstr>Воробей сидит на ветке.</vt:lpstr>
      <vt:lpstr>Слайд 17</vt:lpstr>
      <vt:lpstr>Слайд 18</vt:lpstr>
      <vt:lpstr>Слайд 19</vt:lpstr>
      <vt:lpstr>Слайд 20</vt:lpstr>
      <vt:lpstr>Всемирный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класс</dc:title>
  <dc:creator>Светлана</dc:creator>
  <cp:lastModifiedBy>Светлана</cp:lastModifiedBy>
  <cp:revision>24</cp:revision>
  <dcterms:created xsi:type="dcterms:W3CDTF">2026-03-09T17:15:34Z</dcterms:created>
  <dcterms:modified xsi:type="dcterms:W3CDTF">2026-03-17T11:45:16Z</dcterms:modified>
</cp:coreProperties>
</file>