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7" r:id="rId6"/>
    <p:sldId id="268" r:id="rId7"/>
    <p:sldId id="270" r:id="rId8"/>
    <p:sldId id="272" r:id="rId9"/>
    <p:sldId id="265" r:id="rId10"/>
    <p:sldId id="266"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9" d="100"/>
          <a:sy n="79" d="100"/>
        </p:scale>
        <p:origin x="-90" y="-12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95DEB345-1E25-4434-A750-16DC98F94195}" type="datetimeFigureOut">
              <a:rPr lang="ru-RU" smtClean="0"/>
              <a:pPr/>
              <a:t>07.04.2018</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4E88772C-621D-4B9D-8B23-CC99E1B42EA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88772C-621D-4B9D-8B23-CC99E1B42EA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88772C-621D-4B9D-8B23-CC99E1B42EA2}"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88772C-621D-4B9D-8B23-CC99E1B42EA2}"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E88772C-621D-4B9D-8B23-CC99E1B42EA2}"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E88772C-621D-4B9D-8B23-CC99E1B42EA2}"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4E88772C-621D-4B9D-8B23-CC99E1B42EA2}"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4E88772C-621D-4B9D-8B23-CC99E1B42EA2}"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95DEB345-1E25-4434-A750-16DC98F94195}" type="datetimeFigureOut">
              <a:rPr lang="ru-RU" smtClean="0"/>
              <a:pPr/>
              <a:t>07.04.2018</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4E88772C-621D-4B9D-8B23-CC99E1B42EA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95DEB345-1E25-4434-A750-16DC98F94195}" type="datetimeFigureOut">
              <a:rPr lang="ru-RU" smtClean="0"/>
              <a:pPr/>
              <a:t>07.04.2018</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E88772C-621D-4B9D-8B23-CC99E1B42EA2}"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95DEB345-1E25-4434-A750-16DC98F94195}" type="datetimeFigureOut">
              <a:rPr lang="ru-RU" smtClean="0"/>
              <a:pPr/>
              <a:t>07.04.2018</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4E88772C-621D-4B9D-8B23-CC99E1B42EA2}"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95DEB345-1E25-4434-A750-16DC98F94195}" type="datetimeFigureOut">
              <a:rPr lang="ru-RU" smtClean="0"/>
              <a:pPr/>
              <a:t>07.04.2018</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E88772C-621D-4B9D-8B23-CC99E1B42EA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moy_tamalschool_@mail.ru"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620688"/>
            <a:ext cx="7772400" cy="2088232"/>
          </a:xfrm>
        </p:spPr>
        <p:txBody>
          <a:bodyPr>
            <a:normAutofit/>
          </a:bodyPr>
          <a:lstStyle/>
          <a:p>
            <a:pPr algn="ctr"/>
            <a:r>
              <a:rPr lang="ru-RU" sz="1600" b="1" dirty="0">
                <a:solidFill>
                  <a:srgbClr val="7030A0"/>
                </a:solidFill>
                <a:latin typeface="Times New Roman" pitchFamily="18" charset="0"/>
                <a:cs typeface="Times New Roman" pitchFamily="18" charset="0"/>
              </a:rPr>
              <a:t>Муниципальное бюджетное образовательное учреждение</a:t>
            </a:r>
            <a:r>
              <a:rPr lang="ru-RU" sz="1600" dirty="0">
                <a:solidFill>
                  <a:srgbClr val="7030A0"/>
                </a:solidFill>
                <a:latin typeface="Times New Roman" pitchFamily="18" charset="0"/>
                <a:cs typeface="Times New Roman" pitchFamily="18" charset="0"/>
              </a:rPr>
              <a:t/>
            </a:r>
            <a:br>
              <a:rPr lang="ru-RU" sz="1600" dirty="0">
                <a:solidFill>
                  <a:srgbClr val="7030A0"/>
                </a:solidFill>
                <a:latin typeface="Times New Roman" pitchFamily="18" charset="0"/>
                <a:cs typeface="Times New Roman" pitchFamily="18" charset="0"/>
              </a:rPr>
            </a:br>
            <a:r>
              <a:rPr lang="ru-RU" sz="1600" b="1" dirty="0">
                <a:solidFill>
                  <a:srgbClr val="7030A0"/>
                </a:solidFill>
                <a:latin typeface="Times New Roman" pitchFamily="18" charset="0"/>
                <a:cs typeface="Times New Roman" pitchFamily="18" charset="0"/>
              </a:rPr>
              <a:t>« Тамалаканская средняя общеобразовательная школа»</a:t>
            </a:r>
            <a:r>
              <a:rPr lang="ru-RU" sz="1600" dirty="0">
                <a:solidFill>
                  <a:srgbClr val="7030A0"/>
                </a:solidFill>
                <a:latin typeface="Times New Roman" pitchFamily="18" charset="0"/>
                <a:cs typeface="Times New Roman" pitchFamily="18" charset="0"/>
              </a:rPr>
              <a:t/>
            </a:r>
            <a:br>
              <a:rPr lang="ru-RU" sz="1600" dirty="0">
                <a:solidFill>
                  <a:srgbClr val="7030A0"/>
                </a:solidFill>
                <a:latin typeface="Times New Roman" pitchFamily="18" charset="0"/>
                <a:cs typeface="Times New Roman" pitchFamily="18" charset="0"/>
              </a:rPr>
            </a:br>
            <a:r>
              <a:rPr lang="ru-RU" sz="1600" b="1" dirty="0">
                <a:solidFill>
                  <a:srgbClr val="7030A0"/>
                </a:solidFill>
                <a:latin typeface="Times New Roman" pitchFamily="18" charset="0"/>
                <a:cs typeface="Times New Roman" pitchFamily="18" charset="0"/>
              </a:rPr>
              <a:t>Муниципального района « </a:t>
            </a:r>
            <a:r>
              <a:rPr lang="ru-RU" sz="1600" b="1" dirty="0" err="1">
                <a:solidFill>
                  <a:srgbClr val="7030A0"/>
                </a:solidFill>
                <a:latin typeface="Times New Roman" pitchFamily="18" charset="0"/>
                <a:cs typeface="Times New Roman" pitchFamily="18" charset="0"/>
              </a:rPr>
              <a:t>Верхневилюйский</a:t>
            </a:r>
            <a:r>
              <a:rPr lang="ru-RU" sz="1600" b="1" dirty="0">
                <a:solidFill>
                  <a:srgbClr val="7030A0"/>
                </a:solidFill>
                <a:latin typeface="Times New Roman" pitchFamily="18" charset="0"/>
                <a:cs typeface="Times New Roman" pitchFamily="18" charset="0"/>
              </a:rPr>
              <a:t> улус (район)»</a:t>
            </a:r>
            <a:r>
              <a:rPr lang="ru-RU" sz="1600" dirty="0">
                <a:solidFill>
                  <a:srgbClr val="7030A0"/>
                </a:solidFill>
                <a:latin typeface="Times New Roman" pitchFamily="18" charset="0"/>
                <a:cs typeface="Times New Roman" pitchFamily="18" charset="0"/>
              </a:rPr>
              <a:t/>
            </a:r>
            <a:br>
              <a:rPr lang="ru-RU" sz="1600" dirty="0">
                <a:solidFill>
                  <a:srgbClr val="7030A0"/>
                </a:solidFill>
                <a:latin typeface="Times New Roman" pitchFamily="18" charset="0"/>
                <a:cs typeface="Times New Roman" pitchFamily="18" charset="0"/>
              </a:rPr>
            </a:br>
            <a:r>
              <a:rPr lang="ru-RU" sz="1600" b="1" dirty="0">
                <a:solidFill>
                  <a:srgbClr val="7030A0"/>
                </a:solidFill>
                <a:latin typeface="Times New Roman" pitchFamily="18" charset="0"/>
                <a:cs typeface="Times New Roman" pitchFamily="18" charset="0"/>
              </a:rPr>
              <a:t>Республики Саха (Якутия)</a:t>
            </a:r>
            <a:r>
              <a:rPr lang="ru-RU" sz="1600" dirty="0">
                <a:solidFill>
                  <a:srgbClr val="7030A0"/>
                </a:solidFill>
                <a:latin typeface="Times New Roman" pitchFamily="18" charset="0"/>
                <a:cs typeface="Times New Roman" pitchFamily="18" charset="0"/>
              </a:rPr>
              <a:t/>
            </a:r>
            <a:br>
              <a:rPr lang="ru-RU" sz="1600" dirty="0">
                <a:solidFill>
                  <a:srgbClr val="7030A0"/>
                </a:solidFill>
                <a:latin typeface="Times New Roman" pitchFamily="18" charset="0"/>
                <a:cs typeface="Times New Roman" pitchFamily="18" charset="0"/>
              </a:rPr>
            </a:br>
            <a:r>
              <a:rPr lang="ru-RU" sz="1600" dirty="0">
                <a:solidFill>
                  <a:srgbClr val="7030A0"/>
                </a:solidFill>
                <a:latin typeface="Times New Roman" pitchFamily="18" charset="0"/>
                <a:cs typeface="Times New Roman" pitchFamily="18" charset="0"/>
              </a:rPr>
              <a:t>678247, Республика Саха (Якутия) </a:t>
            </a:r>
            <a:r>
              <a:rPr lang="ru-RU" sz="1600" dirty="0" err="1">
                <a:solidFill>
                  <a:srgbClr val="7030A0"/>
                </a:solidFill>
                <a:latin typeface="Times New Roman" pitchFamily="18" charset="0"/>
                <a:cs typeface="Times New Roman" pitchFamily="18" charset="0"/>
              </a:rPr>
              <a:t>Верхневилюйский</a:t>
            </a:r>
            <a:r>
              <a:rPr lang="ru-RU" sz="1600" dirty="0">
                <a:solidFill>
                  <a:srgbClr val="7030A0"/>
                </a:solidFill>
                <a:latin typeface="Times New Roman" pitchFamily="18" charset="0"/>
                <a:cs typeface="Times New Roman" pitchFamily="18" charset="0"/>
              </a:rPr>
              <a:t> улус с. Тамалакан ул. Красный Молот, 39 тел: 2-86-29</a:t>
            </a:r>
            <a:br>
              <a:rPr lang="ru-RU" sz="1600" dirty="0">
                <a:solidFill>
                  <a:srgbClr val="7030A0"/>
                </a:solidFill>
                <a:latin typeface="Times New Roman" pitchFamily="18" charset="0"/>
                <a:cs typeface="Times New Roman" pitchFamily="18" charset="0"/>
              </a:rPr>
            </a:br>
            <a:r>
              <a:rPr lang="en-US" sz="1600" dirty="0">
                <a:solidFill>
                  <a:srgbClr val="7030A0"/>
                </a:solidFill>
                <a:latin typeface="Times New Roman" pitchFamily="18" charset="0"/>
                <a:cs typeface="Times New Roman" pitchFamily="18" charset="0"/>
              </a:rPr>
              <a:t>e-mail: </a:t>
            </a:r>
            <a:r>
              <a:rPr lang="en-US" sz="1600" u="sng" dirty="0">
                <a:solidFill>
                  <a:srgbClr val="7030A0"/>
                </a:solidFill>
                <a:latin typeface="Times New Roman" pitchFamily="18" charset="0"/>
                <a:cs typeface="Times New Roman" pitchFamily="18" charset="0"/>
                <a:hlinkClick r:id="rId2"/>
              </a:rPr>
              <a:t>moy_tamalschool_@</a:t>
            </a:r>
            <a:r>
              <a:rPr lang="en-US" sz="1600" u="sng" dirty="0">
                <a:solidFill>
                  <a:srgbClr val="7030A0"/>
                </a:solidFill>
                <a:hlinkClick r:id="rId2"/>
              </a:rPr>
              <a:t>mail.ru</a:t>
            </a:r>
            <a:endParaRPr lang="ru-RU" sz="1600" dirty="0">
              <a:solidFill>
                <a:srgbClr val="7030A0"/>
              </a:solidFill>
            </a:endParaRPr>
          </a:p>
        </p:txBody>
      </p:sp>
      <p:sp>
        <p:nvSpPr>
          <p:cNvPr id="3" name="Подзаголовок 2"/>
          <p:cNvSpPr>
            <a:spLocks noGrp="1"/>
          </p:cNvSpPr>
          <p:nvPr>
            <p:ph type="subTitle" idx="1"/>
          </p:nvPr>
        </p:nvSpPr>
        <p:spPr>
          <a:xfrm>
            <a:off x="1115616" y="2924944"/>
            <a:ext cx="7560840" cy="2880320"/>
          </a:xfrm>
        </p:spPr>
        <p:txBody>
          <a:bodyPr>
            <a:normAutofit/>
          </a:bodyPr>
          <a:lstStyle/>
          <a:p>
            <a:pPr algn="ctr"/>
            <a:r>
              <a:rPr lang="sah-RU" dirty="0" smtClean="0">
                <a:solidFill>
                  <a:srgbClr val="C00000"/>
                </a:solidFill>
                <a:latin typeface="Times New Roman" pitchFamily="18" charset="0"/>
                <a:cs typeface="Times New Roman" pitchFamily="18" charset="0"/>
              </a:rPr>
              <a:t>Улахан балык хаптар, кыра балык хаптар</a:t>
            </a:r>
          </a:p>
          <a:p>
            <a:endParaRPr lang="sah-RU" sz="2000" dirty="0" smtClean="0">
              <a:solidFill>
                <a:srgbClr val="7030A0"/>
              </a:solidFill>
              <a:latin typeface="Times New Roman" pitchFamily="18" charset="0"/>
              <a:cs typeface="Times New Roman" pitchFamily="18" charset="0"/>
            </a:endParaRPr>
          </a:p>
          <a:p>
            <a:r>
              <a:rPr lang="ru-RU" sz="2000" dirty="0" smtClean="0">
                <a:solidFill>
                  <a:srgbClr val="7030A0"/>
                </a:solidFill>
                <a:latin typeface="Times New Roman" pitchFamily="18" charset="0"/>
                <a:cs typeface="Times New Roman" pitchFamily="18" charset="0"/>
              </a:rPr>
              <a:t>Ү</a:t>
            </a:r>
            <a:r>
              <a:rPr lang="sah-RU" sz="2000" dirty="0" smtClean="0">
                <a:solidFill>
                  <a:srgbClr val="7030A0"/>
                </a:solidFill>
                <a:latin typeface="Times New Roman" pitchFamily="18" charset="0"/>
                <a:cs typeface="Times New Roman" pitchFamily="18" charset="0"/>
              </a:rPr>
              <a:t>лэни толордо: Тамалакаан орто оскуолатын 5 кылааһын</a:t>
            </a:r>
          </a:p>
          <a:p>
            <a:r>
              <a:rPr lang="ru-RU" sz="2000" dirty="0">
                <a:solidFill>
                  <a:srgbClr val="7030A0"/>
                </a:solidFill>
                <a:latin typeface="Times New Roman" pitchFamily="18" charset="0"/>
                <a:cs typeface="Times New Roman" pitchFamily="18" charset="0"/>
              </a:rPr>
              <a:t>ү</a:t>
            </a:r>
            <a:r>
              <a:rPr lang="sah-RU" sz="2000" dirty="0" smtClean="0">
                <a:solidFill>
                  <a:srgbClr val="7030A0"/>
                </a:solidFill>
                <a:latin typeface="Times New Roman" pitchFamily="18" charset="0"/>
                <a:cs typeface="Times New Roman" pitchFamily="18" charset="0"/>
              </a:rPr>
              <a:t>өрэнээччитэ Иванов Дьулусхан.</a:t>
            </a:r>
          </a:p>
          <a:p>
            <a:r>
              <a:rPr lang="ru-RU" sz="2000" dirty="0" smtClean="0">
                <a:solidFill>
                  <a:srgbClr val="7030A0"/>
                </a:solidFill>
                <a:latin typeface="Times New Roman" pitchFamily="18" charset="0"/>
                <a:cs typeface="Times New Roman" pitchFamily="18" charset="0"/>
              </a:rPr>
              <a:t>С</a:t>
            </a:r>
            <a:r>
              <a:rPr lang="sah-RU" sz="2000" dirty="0" smtClean="0">
                <a:solidFill>
                  <a:srgbClr val="7030A0"/>
                </a:solidFill>
                <a:latin typeface="Times New Roman" pitchFamily="18" charset="0"/>
                <a:cs typeface="Times New Roman" pitchFamily="18" charset="0"/>
              </a:rPr>
              <a:t>алайааччы: Федотова Л.В.</a:t>
            </a:r>
            <a:endParaRPr lang="ru-RU" sz="2000" dirty="0">
              <a:solidFill>
                <a:srgbClr val="7030A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sah-RU" dirty="0" smtClean="0">
                <a:solidFill>
                  <a:srgbClr val="C00000"/>
                </a:solidFill>
                <a:latin typeface="Times New Roman" pitchFamily="18" charset="0"/>
                <a:cs typeface="Times New Roman" pitchFamily="18" charset="0"/>
              </a:rPr>
              <a:t>Түмүк</a:t>
            </a:r>
            <a:endParaRPr lang="ru-RU" dirty="0">
              <a:solidFill>
                <a:srgbClr val="C00000"/>
              </a:solidFill>
              <a:latin typeface="Times New Roman" pitchFamily="18" charset="0"/>
              <a:cs typeface="Times New Roman" pitchFamily="18" charset="0"/>
            </a:endParaRPr>
          </a:p>
        </p:txBody>
      </p:sp>
      <p:sp>
        <p:nvSpPr>
          <p:cNvPr id="5" name="Содержимое 4"/>
          <p:cNvSpPr>
            <a:spLocks noGrp="1"/>
          </p:cNvSpPr>
          <p:nvPr>
            <p:ph sz="quarter" idx="2"/>
          </p:nvPr>
        </p:nvSpPr>
        <p:spPr>
          <a:xfrm>
            <a:off x="457200" y="1444294"/>
            <a:ext cx="8219256" cy="3941763"/>
          </a:xfrm>
        </p:spPr>
        <p:txBody>
          <a:bodyPr>
            <a:normAutofit fontScale="92500" lnSpcReduction="20000"/>
          </a:bodyPr>
          <a:lstStyle/>
          <a:p>
            <a:r>
              <a:rPr lang="sah-RU" sz="3900" dirty="0" smtClean="0">
                <a:solidFill>
                  <a:srgbClr val="0070C0"/>
                </a:solidFill>
                <a:latin typeface="Times New Roman" pitchFamily="18" charset="0"/>
                <a:cs typeface="Times New Roman" pitchFamily="18" charset="0"/>
              </a:rPr>
              <a:t>Ити курдук сахалар өбүгэ саҕаттан төрүт дьарыкпытын- куйуурдааһыны, туулааһыны көлүөнэттэн –көлүөнэҕэ биэрэн иһэр ытык иэспит буолар. Өбүгэлэрбит мындыр үөрүйэхтэригэр уһуйуллан, бултуур ньымаларын сөргүтэн, айылҕалыын алтыһан чөл олохтоох буолуоҕуҥ.</a:t>
            </a:r>
            <a:endParaRPr lang="ru-RU" sz="3900" dirty="0" smtClean="0">
              <a:solidFill>
                <a:srgbClr val="0070C0"/>
              </a:solidFill>
              <a:latin typeface="Times New Roman" pitchFamily="18" charset="0"/>
              <a:cs typeface="Times New Roman" pitchFamily="18" charset="0"/>
            </a:endParaRPr>
          </a:p>
          <a:p>
            <a:endParaRPr lang="ru-RU" sz="3200" dirty="0" smtClean="0">
              <a:solidFill>
                <a:srgbClr val="7030A0"/>
              </a:solidFill>
              <a:latin typeface="Times New Roman" pitchFamily="18" charset="0"/>
              <a:cs typeface="Times New Roman" pitchFamily="18" charset="0"/>
            </a:endParaRP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764704"/>
            <a:ext cx="8229600" cy="5361459"/>
          </a:xfrm>
        </p:spPr>
        <p:txBody>
          <a:bodyPr>
            <a:normAutofit/>
          </a:bodyPr>
          <a:lstStyle/>
          <a:p>
            <a:r>
              <a:rPr lang="ru-RU" sz="3200" dirty="0" err="1">
                <a:solidFill>
                  <a:srgbClr val="C00000"/>
                </a:solidFill>
                <a:latin typeface="Times New Roman" pitchFamily="18" charset="0"/>
                <a:cs typeface="Times New Roman" pitchFamily="18" charset="0"/>
              </a:rPr>
              <a:t>Сыала</a:t>
            </a:r>
            <a:r>
              <a:rPr lang="ru-RU" sz="3200" dirty="0">
                <a:solidFill>
                  <a:srgbClr val="C00000"/>
                </a:solidFill>
                <a:latin typeface="Times New Roman" pitchFamily="18" charset="0"/>
                <a:cs typeface="Times New Roman" pitchFamily="18" charset="0"/>
              </a:rPr>
              <a:t>:</a:t>
            </a:r>
            <a:r>
              <a:rPr lang="ru-RU" sz="3200" dirty="0">
                <a:latin typeface="Times New Roman" pitchFamily="18" charset="0"/>
                <a:cs typeface="Times New Roman" pitchFamily="18" charset="0"/>
              </a:rPr>
              <a:t> </a:t>
            </a:r>
            <a:r>
              <a:rPr lang="ru-RU" sz="3200" dirty="0" err="1">
                <a:solidFill>
                  <a:srgbClr val="00B050"/>
                </a:solidFill>
                <a:latin typeface="Times New Roman" pitchFamily="18" charset="0"/>
                <a:cs typeface="Times New Roman" pitchFamily="18" charset="0"/>
              </a:rPr>
              <a:t>балыктаа</a:t>
            </a:r>
            <a:r>
              <a:rPr lang="sah-RU" sz="3200" dirty="0">
                <a:solidFill>
                  <a:srgbClr val="00B050"/>
                </a:solidFill>
                <a:latin typeface="Times New Roman" pitchFamily="18" charset="0"/>
                <a:cs typeface="Times New Roman" pitchFamily="18" charset="0"/>
              </a:rPr>
              <a:t>һ</a:t>
            </a:r>
            <a:r>
              <a:rPr lang="ru-RU" sz="3200" dirty="0" err="1">
                <a:solidFill>
                  <a:srgbClr val="00B050"/>
                </a:solidFill>
                <a:latin typeface="Times New Roman" pitchFamily="18" charset="0"/>
                <a:cs typeface="Times New Roman" pitchFamily="18" charset="0"/>
              </a:rPr>
              <a:t>ын</a:t>
            </a:r>
            <a:r>
              <a:rPr lang="ru-RU" sz="3200" dirty="0">
                <a:solidFill>
                  <a:srgbClr val="00B050"/>
                </a:solidFill>
                <a:latin typeface="Times New Roman" pitchFamily="18" charset="0"/>
                <a:cs typeface="Times New Roman" pitchFamily="18" charset="0"/>
              </a:rPr>
              <a:t> </a:t>
            </a:r>
            <a:r>
              <a:rPr lang="ru-RU" sz="3200" dirty="0" err="1">
                <a:solidFill>
                  <a:srgbClr val="00B050"/>
                </a:solidFill>
                <a:latin typeface="Times New Roman" pitchFamily="18" charset="0"/>
                <a:cs typeface="Times New Roman" pitchFamily="18" charset="0"/>
              </a:rPr>
              <a:t>ньымаларын</a:t>
            </a:r>
            <a:r>
              <a:rPr lang="ru-RU" sz="3200" dirty="0">
                <a:solidFill>
                  <a:srgbClr val="00B050"/>
                </a:solidFill>
                <a:latin typeface="Times New Roman" pitchFamily="18" charset="0"/>
                <a:cs typeface="Times New Roman" pitchFamily="18" charset="0"/>
              </a:rPr>
              <a:t> били</a:t>
            </a:r>
            <a:r>
              <a:rPr lang="sah-RU" sz="3200" dirty="0">
                <a:solidFill>
                  <a:srgbClr val="00B050"/>
                </a:solidFill>
                <a:latin typeface="Times New Roman" pitchFamily="18" charset="0"/>
                <a:cs typeface="Times New Roman" pitchFamily="18" charset="0"/>
              </a:rPr>
              <a:t>и</a:t>
            </a:r>
            <a:r>
              <a:rPr lang="ru-RU" sz="3200" dirty="0">
                <a:solidFill>
                  <a:srgbClr val="00B050"/>
                </a:solidFill>
                <a:latin typeface="Times New Roman" pitchFamily="18" charset="0"/>
                <a:cs typeface="Times New Roman" pitchFamily="18" charset="0"/>
              </a:rPr>
              <a:t>, </a:t>
            </a:r>
            <a:r>
              <a:rPr lang="ru-RU" sz="3200" dirty="0" err="1">
                <a:solidFill>
                  <a:srgbClr val="00B050"/>
                </a:solidFill>
                <a:latin typeface="Times New Roman" pitchFamily="18" charset="0"/>
                <a:cs typeface="Times New Roman" pitchFamily="18" charset="0"/>
              </a:rPr>
              <a:t>туттуу</a:t>
            </a:r>
            <a:r>
              <a:rPr lang="ru-RU" sz="3200" dirty="0">
                <a:solidFill>
                  <a:srgbClr val="00B050"/>
                </a:solidFill>
                <a:latin typeface="Times New Roman" pitchFamily="18" charset="0"/>
                <a:cs typeface="Times New Roman" pitchFamily="18" charset="0"/>
              </a:rPr>
              <a:t>.</a:t>
            </a:r>
          </a:p>
          <a:p>
            <a:r>
              <a:rPr lang="ru-RU" sz="3200" dirty="0" err="1">
                <a:solidFill>
                  <a:srgbClr val="C00000"/>
                </a:solidFill>
                <a:latin typeface="Times New Roman" pitchFamily="18" charset="0"/>
                <a:cs typeface="Times New Roman" pitchFamily="18" charset="0"/>
              </a:rPr>
              <a:t>Соруктара</a:t>
            </a:r>
            <a:r>
              <a:rPr lang="ru-RU" sz="3200" dirty="0">
                <a:solidFill>
                  <a:srgbClr val="C00000"/>
                </a:solidFill>
                <a:latin typeface="Times New Roman" pitchFamily="18" charset="0"/>
                <a:cs typeface="Times New Roman" pitchFamily="18" charset="0"/>
              </a:rPr>
              <a:t>:</a:t>
            </a:r>
          </a:p>
          <a:p>
            <a:r>
              <a:rPr lang="ru-RU" sz="3200" dirty="0">
                <a:solidFill>
                  <a:srgbClr val="7030A0"/>
                </a:solidFill>
                <a:latin typeface="Times New Roman" pitchFamily="18" charset="0"/>
                <a:cs typeface="Times New Roman" pitchFamily="18" charset="0"/>
              </a:rPr>
              <a:t>1.Балыктаа</a:t>
            </a:r>
            <a:r>
              <a:rPr lang="sah-RU" sz="3200" dirty="0">
                <a:solidFill>
                  <a:srgbClr val="7030A0"/>
                </a:solidFill>
                <a:latin typeface="Times New Roman" pitchFamily="18" charset="0"/>
                <a:cs typeface="Times New Roman" pitchFamily="18" charset="0"/>
              </a:rPr>
              <a:t>һ</a:t>
            </a:r>
            <a:r>
              <a:rPr lang="ru-RU" sz="3200" dirty="0" err="1">
                <a:solidFill>
                  <a:srgbClr val="7030A0"/>
                </a:solidFill>
                <a:latin typeface="Times New Roman" pitchFamily="18" charset="0"/>
                <a:cs typeface="Times New Roman" pitchFamily="18" charset="0"/>
              </a:rPr>
              <a:t>ын</a:t>
            </a:r>
            <a:r>
              <a:rPr lang="ru-RU" sz="3200" dirty="0">
                <a:solidFill>
                  <a:srgbClr val="7030A0"/>
                </a:solidFill>
                <a:latin typeface="Times New Roman" pitchFamily="18" charset="0"/>
                <a:cs typeface="Times New Roman" pitchFamily="18" charset="0"/>
              </a:rPr>
              <a:t> ту</a:t>
            </a:r>
            <a:r>
              <a:rPr lang="sah-RU" sz="3200" dirty="0">
                <a:solidFill>
                  <a:srgbClr val="7030A0"/>
                </a:solidFill>
                <a:latin typeface="Times New Roman" pitchFamily="18" charset="0"/>
                <a:cs typeface="Times New Roman" pitchFamily="18" charset="0"/>
              </a:rPr>
              <a:t>һ</a:t>
            </a:r>
            <a:r>
              <a:rPr lang="ru-RU" sz="3200" dirty="0" err="1">
                <a:solidFill>
                  <a:srgbClr val="7030A0"/>
                </a:solidFill>
                <a:latin typeface="Times New Roman" pitchFamily="18" charset="0"/>
                <a:cs typeface="Times New Roman" pitchFamily="18" charset="0"/>
              </a:rPr>
              <a:t>унан</a:t>
            </a:r>
            <a:r>
              <a:rPr lang="ru-RU" sz="3200" dirty="0">
                <a:solidFill>
                  <a:srgbClr val="7030A0"/>
                </a:solidFill>
                <a:latin typeface="Times New Roman" pitchFamily="18" charset="0"/>
                <a:cs typeface="Times New Roman" pitchFamily="18" charset="0"/>
              </a:rPr>
              <a:t> </a:t>
            </a:r>
            <a:r>
              <a:rPr lang="ru-RU" sz="3200" dirty="0" err="1">
                <a:solidFill>
                  <a:srgbClr val="7030A0"/>
                </a:solidFill>
                <a:latin typeface="Times New Roman" pitchFamily="18" charset="0"/>
                <a:cs typeface="Times New Roman" pitchFamily="18" charset="0"/>
              </a:rPr>
              <a:t>кинигэлэри</a:t>
            </a:r>
            <a:r>
              <a:rPr lang="ru-RU" sz="3200" dirty="0">
                <a:solidFill>
                  <a:srgbClr val="7030A0"/>
                </a:solidFill>
                <a:latin typeface="Times New Roman" pitchFamily="18" charset="0"/>
                <a:cs typeface="Times New Roman" pitchFamily="18" charset="0"/>
              </a:rPr>
              <a:t> </a:t>
            </a:r>
            <a:r>
              <a:rPr lang="sah-RU" sz="3200" dirty="0">
                <a:solidFill>
                  <a:srgbClr val="7030A0"/>
                </a:solidFill>
                <a:latin typeface="Times New Roman" pitchFamily="18" charset="0"/>
                <a:cs typeface="Times New Roman" pitchFamily="18" charset="0"/>
              </a:rPr>
              <a:t>үө</a:t>
            </a:r>
            <a:r>
              <a:rPr lang="ru-RU" sz="3200" dirty="0" err="1" smtClean="0">
                <a:solidFill>
                  <a:srgbClr val="7030A0"/>
                </a:solidFill>
                <a:latin typeface="Times New Roman" pitchFamily="18" charset="0"/>
                <a:cs typeface="Times New Roman" pitchFamily="18" charset="0"/>
              </a:rPr>
              <a:t>рэтии</a:t>
            </a:r>
            <a:r>
              <a:rPr lang="ru-RU" sz="3200" dirty="0" smtClean="0">
                <a:solidFill>
                  <a:srgbClr val="7030A0"/>
                </a:solidFill>
                <a:latin typeface="Times New Roman" pitchFamily="18" charset="0"/>
                <a:cs typeface="Times New Roman" pitchFamily="18" charset="0"/>
              </a:rPr>
              <a:t>.</a:t>
            </a:r>
            <a:endParaRPr lang="ru-RU" sz="3200" dirty="0">
              <a:solidFill>
                <a:srgbClr val="7030A0"/>
              </a:solidFill>
              <a:latin typeface="Times New Roman" pitchFamily="18" charset="0"/>
              <a:cs typeface="Times New Roman" pitchFamily="18" charset="0"/>
            </a:endParaRPr>
          </a:p>
          <a:p>
            <a:r>
              <a:rPr lang="ru-RU" sz="3200" dirty="0">
                <a:solidFill>
                  <a:srgbClr val="7030A0"/>
                </a:solidFill>
                <a:latin typeface="Times New Roman" pitchFamily="18" charset="0"/>
                <a:cs typeface="Times New Roman" pitchFamily="18" charset="0"/>
              </a:rPr>
              <a:t>2.А</a:t>
            </a:r>
            <a:r>
              <a:rPr lang="sah-RU" sz="3200" dirty="0">
                <a:solidFill>
                  <a:srgbClr val="7030A0"/>
                </a:solidFill>
                <a:latin typeface="Times New Roman" pitchFamily="18" charset="0"/>
                <a:cs typeface="Times New Roman" pitchFamily="18" charset="0"/>
              </a:rPr>
              <a:t>ҕ</a:t>
            </a:r>
            <a:r>
              <a:rPr lang="ru-RU" sz="3200" dirty="0" err="1">
                <a:solidFill>
                  <a:srgbClr val="7030A0"/>
                </a:solidFill>
                <a:latin typeface="Times New Roman" pitchFamily="18" charset="0"/>
                <a:cs typeface="Times New Roman" pitchFamily="18" charset="0"/>
              </a:rPr>
              <a:t>абын</a:t>
            </a:r>
            <a:r>
              <a:rPr lang="ru-RU" sz="3200" dirty="0">
                <a:solidFill>
                  <a:srgbClr val="7030A0"/>
                </a:solidFill>
                <a:latin typeface="Times New Roman" pitchFamily="18" charset="0"/>
                <a:cs typeface="Times New Roman" pitchFamily="18" charset="0"/>
              </a:rPr>
              <a:t> </a:t>
            </a:r>
            <a:r>
              <a:rPr lang="ru-RU" sz="3200" dirty="0" err="1">
                <a:solidFill>
                  <a:srgbClr val="7030A0"/>
                </a:solidFill>
                <a:latin typeface="Times New Roman" pitchFamily="18" charset="0"/>
                <a:cs typeface="Times New Roman" pitchFamily="18" charset="0"/>
              </a:rPr>
              <a:t>кытта</a:t>
            </a:r>
            <a:r>
              <a:rPr lang="ru-RU" sz="3200" dirty="0">
                <a:solidFill>
                  <a:srgbClr val="7030A0"/>
                </a:solidFill>
                <a:latin typeface="Times New Roman" pitchFamily="18" charset="0"/>
                <a:cs typeface="Times New Roman" pitchFamily="18" charset="0"/>
              </a:rPr>
              <a:t> </a:t>
            </a:r>
            <a:r>
              <a:rPr lang="ru-RU" sz="3200" dirty="0" err="1">
                <a:solidFill>
                  <a:srgbClr val="7030A0"/>
                </a:solidFill>
                <a:latin typeface="Times New Roman" pitchFamily="18" charset="0"/>
                <a:cs typeface="Times New Roman" pitchFamily="18" charset="0"/>
              </a:rPr>
              <a:t>балыктаа</a:t>
            </a:r>
            <a:r>
              <a:rPr lang="sah-RU" sz="3200" dirty="0">
                <a:solidFill>
                  <a:srgbClr val="7030A0"/>
                </a:solidFill>
                <a:latin typeface="Times New Roman" pitchFamily="18" charset="0"/>
                <a:cs typeface="Times New Roman" pitchFamily="18" charset="0"/>
              </a:rPr>
              <a:t>һ</a:t>
            </a:r>
            <a:r>
              <a:rPr lang="ru-RU" sz="3200" dirty="0" err="1" smtClean="0">
                <a:solidFill>
                  <a:srgbClr val="7030A0"/>
                </a:solidFill>
                <a:latin typeface="Times New Roman" pitchFamily="18" charset="0"/>
                <a:cs typeface="Times New Roman" pitchFamily="18" charset="0"/>
              </a:rPr>
              <a:t>ын</a:t>
            </a:r>
            <a:r>
              <a:rPr lang="ru-RU" sz="3200" dirty="0" smtClean="0">
                <a:solidFill>
                  <a:srgbClr val="7030A0"/>
                </a:solidFill>
                <a:latin typeface="Times New Roman" pitchFamily="18" charset="0"/>
                <a:cs typeface="Times New Roman" pitchFamily="18" charset="0"/>
              </a:rPr>
              <a:t>.</a:t>
            </a:r>
            <a:endParaRPr lang="ru-RU" sz="3200" dirty="0">
              <a:solidFill>
                <a:srgbClr val="7030A0"/>
              </a:solidFill>
              <a:latin typeface="Times New Roman" pitchFamily="18" charset="0"/>
              <a:cs typeface="Times New Roman" pitchFamily="18" charset="0"/>
            </a:endParaRPr>
          </a:p>
          <a:p>
            <a:r>
              <a:rPr lang="ru-RU" sz="3200" dirty="0">
                <a:solidFill>
                  <a:srgbClr val="7030A0"/>
                </a:solidFill>
                <a:latin typeface="Times New Roman" pitchFamily="18" charset="0"/>
                <a:cs typeface="Times New Roman" pitchFamily="18" charset="0"/>
              </a:rPr>
              <a:t>3.А</a:t>
            </a:r>
            <a:r>
              <a:rPr lang="sah-RU" sz="3200" dirty="0">
                <a:solidFill>
                  <a:srgbClr val="7030A0"/>
                </a:solidFill>
                <a:latin typeface="Times New Roman" pitchFamily="18" charset="0"/>
                <a:cs typeface="Times New Roman" pitchFamily="18" charset="0"/>
              </a:rPr>
              <a:t>ҕ</a:t>
            </a:r>
            <a:r>
              <a:rPr lang="ru-RU" sz="3200" dirty="0" err="1">
                <a:solidFill>
                  <a:srgbClr val="7030A0"/>
                </a:solidFill>
                <a:latin typeface="Times New Roman" pitchFamily="18" charset="0"/>
                <a:cs typeface="Times New Roman" pitchFamily="18" charset="0"/>
              </a:rPr>
              <a:t>абыттан</a:t>
            </a:r>
            <a:r>
              <a:rPr lang="ru-RU" sz="3200" dirty="0">
                <a:solidFill>
                  <a:srgbClr val="7030A0"/>
                </a:solidFill>
                <a:latin typeface="Times New Roman" pitchFamily="18" charset="0"/>
                <a:cs typeface="Times New Roman" pitchFamily="18" charset="0"/>
              </a:rPr>
              <a:t> </a:t>
            </a:r>
            <a:r>
              <a:rPr lang="ru-RU" sz="3200" dirty="0" err="1" smtClean="0">
                <a:solidFill>
                  <a:srgbClr val="7030A0"/>
                </a:solidFill>
                <a:latin typeface="Times New Roman" pitchFamily="18" charset="0"/>
                <a:cs typeface="Times New Roman" pitchFamily="18" charset="0"/>
              </a:rPr>
              <a:t>балыктааһын </a:t>
            </a:r>
            <a:r>
              <a:rPr lang="ru-RU" sz="3200" dirty="0" err="1">
                <a:solidFill>
                  <a:srgbClr val="7030A0"/>
                </a:solidFill>
                <a:latin typeface="Times New Roman" pitchFamily="18" charset="0"/>
                <a:cs typeface="Times New Roman" pitchFamily="18" charset="0"/>
              </a:rPr>
              <a:t>ньымаларыгар</a:t>
            </a:r>
            <a:r>
              <a:rPr lang="ru-RU" sz="3200" dirty="0">
                <a:solidFill>
                  <a:srgbClr val="7030A0"/>
                </a:solidFill>
                <a:latin typeface="Times New Roman" pitchFamily="18" charset="0"/>
                <a:cs typeface="Times New Roman" pitchFamily="18" charset="0"/>
              </a:rPr>
              <a:t> </a:t>
            </a:r>
            <a:r>
              <a:rPr lang="sah-RU" sz="3200" dirty="0">
                <a:solidFill>
                  <a:srgbClr val="7030A0"/>
                </a:solidFill>
                <a:latin typeface="Times New Roman" pitchFamily="18" charset="0"/>
                <a:cs typeface="Times New Roman" pitchFamily="18" charset="0"/>
              </a:rPr>
              <a:t>үө</a:t>
            </a:r>
            <a:r>
              <a:rPr lang="ru-RU" sz="3200" dirty="0" err="1">
                <a:solidFill>
                  <a:srgbClr val="7030A0"/>
                </a:solidFill>
                <a:latin typeface="Times New Roman" pitchFamily="18" charset="0"/>
                <a:cs typeface="Times New Roman" pitchFamily="18" charset="0"/>
              </a:rPr>
              <a:t>рэнии</a:t>
            </a:r>
            <a:r>
              <a:rPr lang="ru-RU" sz="3200" dirty="0">
                <a:solidFill>
                  <a:srgbClr val="7030A0"/>
                </a:solidFill>
                <a:latin typeface="Times New Roman" pitchFamily="18" charset="0"/>
                <a:cs typeface="Times New Roman" pitchFamily="18" charset="0"/>
              </a:rPr>
              <a:t>.</a:t>
            </a:r>
          </a:p>
          <a:p>
            <a:endParaRPr lang="ru-RU" sz="3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92500" lnSpcReduction="20000"/>
          </a:bodyPr>
          <a:lstStyle/>
          <a:p>
            <a:r>
              <a:rPr lang="sah-RU" sz="3000" dirty="0" smtClean="0">
                <a:solidFill>
                  <a:srgbClr val="7030A0"/>
                </a:solidFill>
                <a:latin typeface="Times New Roman" pitchFamily="18" charset="0"/>
                <a:cs typeface="Times New Roman" pitchFamily="18" charset="0"/>
              </a:rPr>
              <a:t>Саха киһитэ былыр- былыргыттан бултаан аһаан айаҕын ииттэн олорбута. Аччык, сут кэмнэргэ хара тыа сүүрэрэ – көтөрө, кыыла, көмүс хатырыктааҕа эрэ саха норуотун өлөр өлүүттэн быыһаабыта. Ол курдук бултааһын уонна балыктааһын араас ньымалара өбүгэбит саҕаттан бу билиҥҥэ диэри умнуллубакка күннээҕи олоххо туттуллар. Ким баҕарар балыктыан сеп. Ол эрэн мээнэ киһи ылла да балыксыт буолбат. Балыктыырга үөрэниэххэ наада, элбэҕи сатыахха наада. Онно аҕа улахан оруолу оонньуур, кини уолугар үөрэтэр, көрдөрөр.</a:t>
            </a:r>
            <a:endParaRPr lang="ru-RU" sz="3000" dirty="0" smtClean="0">
              <a:solidFill>
                <a:srgbClr val="7030A0"/>
              </a:solidFill>
              <a:latin typeface="Times New Roman" pitchFamily="18" charset="0"/>
              <a:cs typeface="Times New Roman" pitchFamily="18" charset="0"/>
            </a:endParaRPr>
          </a:p>
          <a:p>
            <a:endParaRPr lang="ru-RU" dirty="0"/>
          </a:p>
        </p:txBody>
      </p:sp>
      <p:sp>
        <p:nvSpPr>
          <p:cNvPr id="3" name="Заголовок 2"/>
          <p:cNvSpPr>
            <a:spLocks noGrp="1"/>
          </p:cNvSpPr>
          <p:nvPr>
            <p:ph type="title"/>
          </p:nvPr>
        </p:nvSpPr>
        <p:spPr/>
        <p:txBody>
          <a:bodyPr/>
          <a:lstStyle/>
          <a:p>
            <a:pPr algn="ctr"/>
            <a:r>
              <a:rPr lang="sah-RU" dirty="0" smtClean="0">
                <a:solidFill>
                  <a:srgbClr val="C00000"/>
                </a:solidFill>
              </a:rPr>
              <a:t>Улэ тоҕоостооҕо</a:t>
            </a:r>
            <a:endParaRPr lang="ru-RU" dirty="0">
              <a:solidFill>
                <a:srgbClr val="C0000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Autofit/>
          </a:bodyPr>
          <a:lstStyle/>
          <a:p>
            <a:r>
              <a:rPr lang="sah-RU" sz="2400" dirty="0" smtClean="0">
                <a:solidFill>
                  <a:srgbClr val="7030A0"/>
                </a:solidFill>
                <a:latin typeface="Times New Roman" pitchFamily="18" charset="0"/>
                <a:cs typeface="Times New Roman" pitchFamily="18" charset="0"/>
              </a:rPr>
              <a:t>Куйуур – муус халыҥаан, салгына тиийбэккэ балык (собо) дөйөр кэмигэр кулун тутар бүтүүтэ муус устар саҕаланыыта куйуурданар.Балыгы харыстаан, күөлү хам тоҥорбот туһуттан хойут куйуурдууллар.</a:t>
            </a:r>
            <a:endParaRPr lang="ru-RU" sz="2400" dirty="0" smtClean="0">
              <a:solidFill>
                <a:srgbClr val="7030A0"/>
              </a:solidFill>
              <a:latin typeface="Times New Roman" pitchFamily="18" charset="0"/>
              <a:cs typeface="Times New Roman" pitchFamily="18" charset="0"/>
            </a:endParaRPr>
          </a:p>
          <a:p>
            <a:r>
              <a:rPr lang="sah-RU" sz="2400" dirty="0" smtClean="0">
                <a:solidFill>
                  <a:srgbClr val="00B0F0"/>
                </a:solidFill>
                <a:latin typeface="Times New Roman" pitchFamily="18" charset="0"/>
                <a:cs typeface="Times New Roman" pitchFamily="18" charset="0"/>
              </a:rPr>
              <a:t>Ойбон алларан куйуур батарын курдук кэҥэтэҕин.Ойбон аннын дьууппалаан, киэҥник кэҥэтэҕин. </a:t>
            </a:r>
            <a:r>
              <a:rPr lang="ru-RU" sz="2400" dirty="0" err="1" smtClean="0">
                <a:solidFill>
                  <a:srgbClr val="00B0F0"/>
                </a:solidFill>
                <a:latin typeface="Times New Roman" pitchFamily="18" charset="0"/>
                <a:cs typeface="Times New Roman" pitchFamily="18" charset="0"/>
              </a:rPr>
              <a:t>Оччоҕуна куйуур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эргийэригэр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табыгастаах</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буолар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Муу</a:t>
            </a:r>
            <a:r>
              <a:rPr lang="sah-RU" sz="2400" dirty="0" smtClean="0">
                <a:solidFill>
                  <a:srgbClr val="00B0F0"/>
                </a:solidFill>
                <a:latin typeface="Times New Roman" pitchFamily="18" charset="0"/>
                <a:cs typeface="Times New Roman" pitchFamily="18" charset="0"/>
              </a:rPr>
              <a:t>һ</a:t>
            </a:r>
            <a:r>
              <a:rPr lang="ru-RU" sz="2400" dirty="0" err="1" smtClean="0">
                <a:solidFill>
                  <a:srgbClr val="00B0F0"/>
                </a:solidFill>
                <a:latin typeface="Times New Roman" pitchFamily="18" charset="0"/>
                <a:cs typeface="Times New Roman" pitchFamily="18" charset="0"/>
              </a:rPr>
              <a:t>ун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ыраастаан</a:t>
            </a:r>
            <a:r>
              <a:rPr lang="ru-RU" sz="2400" dirty="0" smtClean="0">
                <a:solidFill>
                  <a:srgbClr val="00B0F0"/>
                </a:solidFill>
                <a:latin typeface="Times New Roman" pitchFamily="18" charset="0"/>
                <a:cs typeface="Times New Roman" pitchFamily="18" charset="0"/>
              </a:rPr>
              <a:t> баран, </a:t>
            </a:r>
            <a:r>
              <a:rPr lang="ru-RU" sz="2400" dirty="0" err="1" smtClean="0">
                <a:solidFill>
                  <a:srgbClr val="00B0F0"/>
                </a:solidFill>
                <a:latin typeface="Times New Roman" pitchFamily="18" charset="0"/>
                <a:cs typeface="Times New Roman" pitchFamily="18" charset="0"/>
              </a:rPr>
              <a:t>куйуургун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ма</a:t>
            </a:r>
            <a:r>
              <a:rPr lang="sah-RU" sz="2400" dirty="0" smtClean="0">
                <a:solidFill>
                  <a:srgbClr val="00B0F0"/>
                </a:solidFill>
                <a:latin typeface="Times New Roman" pitchFamily="18" charset="0"/>
                <a:cs typeface="Times New Roman" pitchFamily="18" charset="0"/>
              </a:rPr>
              <a:t>ҥ</a:t>
            </a:r>
            <a:r>
              <a:rPr lang="ru-RU" sz="2400" dirty="0" err="1" smtClean="0">
                <a:solidFill>
                  <a:srgbClr val="00B0F0"/>
                </a:solidFill>
                <a:latin typeface="Times New Roman" pitchFamily="18" charset="0"/>
                <a:cs typeface="Times New Roman" pitchFamily="18" charset="0"/>
              </a:rPr>
              <a:t>кыгар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угаҕын, онтон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ма</a:t>
            </a:r>
            <a:r>
              <a:rPr lang="sah-RU" sz="2400" dirty="0" smtClean="0">
                <a:solidFill>
                  <a:srgbClr val="00B0F0"/>
                </a:solidFill>
                <a:latin typeface="Times New Roman" pitchFamily="18" charset="0"/>
                <a:cs typeface="Times New Roman" pitchFamily="18" charset="0"/>
              </a:rPr>
              <a:t>ҥ</a:t>
            </a:r>
            <a:r>
              <a:rPr lang="ru-RU" sz="2400" dirty="0" err="1" smtClean="0">
                <a:solidFill>
                  <a:srgbClr val="00B0F0"/>
                </a:solidFill>
                <a:latin typeface="Times New Roman" pitchFamily="18" charset="0"/>
                <a:cs typeface="Times New Roman" pitchFamily="18" charset="0"/>
              </a:rPr>
              <a:t>кыгын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уган</a:t>
            </a:r>
            <a:r>
              <a:rPr lang="ru-RU" sz="2400" dirty="0" smtClean="0">
                <a:solidFill>
                  <a:srgbClr val="00B0F0"/>
                </a:solidFill>
                <a:latin typeface="Times New Roman" pitchFamily="18" charset="0"/>
                <a:cs typeface="Times New Roman" pitchFamily="18" charset="0"/>
              </a:rPr>
              <a:t> баран </a:t>
            </a:r>
            <a:r>
              <a:rPr lang="ru-RU" sz="2400" dirty="0" err="1" smtClean="0">
                <a:solidFill>
                  <a:srgbClr val="00B0F0"/>
                </a:solidFill>
                <a:latin typeface="Times New Roman" pitchFamily="18" charset="0"/>
                <a:cs typeface="Times New Roman" pitchFamily="18" charset="0"/>
              </a:rPr>
              <a:t>үктээн туран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эрийэҕин</a:t>
            </a:r>
            <a:r>
              <a:rPr lang="ru-RU" sz="2400" dirty="0" smtClean="0">
                <a:solidFill>
                  <a:srgbClr val="00B0F0"/>
                </a:solidFill>
                <a:latin typeface="Times New Roman" pitchFamily="18" charset="0"/>
                <a:cs typeface="Times New Roman" pitchFamily="18" charset="0"/>
              </a:rPr>
              <a:t>. </a:t>
            </a:r>
            <a:r>
              <a:rPr lang="sah-RU" sz="2400" dirty="0" smtClean="0">
                <a:solidFill>
                  <a:srgbClr val="00B0F0"/>
                </a:solidFill>
                <a:latin typeface="Times New Roman" pitchFamily="18" charset="0"/>
                <a:cs typeface="Times New Roman" pitchFamily="18" charset="0"/>
              </a:rPr>
              <a:t>Ө</a:t>
            </a:r>
            <a:r>
              <a:rPr lang="ru-RU" sz="2400" dirty="0" err="1" smtClean="0">
                <a:solidFill>
                  <a:srgbClr val="00B0F0"/>
                </a:solidFill>
                <a:latin typeface="Times New Roman" pitchFamily="18" charset="0"/>
                <a:cs typeface="Times New Roman" pitchFamily="18" charset="0"/>
              </a:rPr>
              <a:t>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эрийэҕин, ойбон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тула</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турар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балыгы</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эрийэн-эрийэн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куйуургар</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мунньаҕын.</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Сөп буолла</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диэтэххинэ</a:t>
            </a:r>
            <a:r>
              <a:rPr lang="ru-RU" sz="2400" dirty="0" smtClean="0">
                <a:solidFill>
                  <a:srgbClr val="00B0F0"/>
                </a:solidFill>
                <a:latin typeface="Times New Roman" pitchFamily="18" charset="0"/>
                <a:cs typeface="Times New Roman" pitchFamily="18" charset="0"/>
              </a:rPr>
              <a:t> </a:t>
            </a:r>
            <a:r>
              <a:rPr lang="ru-RU" sz="2400" dirty="0" err="1" smtClean="0">
                <a:solidFill>
                  <a:srgbClr val="00B0F0"/>
                </a:solidFill>
                <a:latin typeface="Times New Roman" pitchFamily="18" charset="0"/>
                <a:cs typeface="Times New Roman" pitchFamily="18" charset="0"/>
              </a:rPr>
              <a:t>хостоон</a:t>
            </a:r>
            <a:r>
              <a:rPr lang="ru-RU" sz="2400" dirty="0" smtClean="0">
                <a:solidFill>
                  <a:srgbClr val="00B0F0"/>
                </a:solidFill>
                <a:latin typeface="Times New Roman" pitchFamily="18" charset="0"/>
                <a:cs typeface="Times New Roman" pitchFamily="18" charset="0"/>
              </a:rPr>
              <a:t> к</a:t>
            </a:r>
            <a:r>
              <a:rPr lang="sah-RU" sz="2400" dirty="0" smtClean="0">
                <a:solidFill>
                  <a:srgbClr val="00B0F0"/>
                </a:solidFill>
                <a:latin typeface="Times New Roman" pitchFamily="18" charset="0"/>
                <a:cs typeface="Times New Roman" pitchFamily="18" charset="0"/>
              </a:rPr>
              <a:t>ө</a:t>
            </a:r>
            <a:r>
              <a:rPr lang="ru-RU" sz="2400" dirty="0" err="1" smtClean="0">
                <a:solidFill>
                  <a:srgbClr val="00B0F0"/>
                </a:solidFill>
                <a:latin typeface="Times New Roman" pitchFamily="18" charset="0"/>
                <a:cs typeface="Times New Roman" pitchFamily="18" charset="0"/>
              </a:rPr>
              <a:t>р</a:t>
            </a:r>
            <a:r>
              <a:rPr lang="sah-RU" sz="2400" dirty="0" smtClean="0">
                <a:solidFill>
                  <a:srgbClr val="00B0F0"/>
                </a:solidFill>
                <a:latin typeface="Times New Roman" pitchFamily="18" charset="0"/>
                <a:cs typeface="Times New Roman" pitchFamily="18" charset="0"/>
              </a:rPr>
              <a:t>ө</a:t>
            </a:r>
            <a:r>
              <a:rPr lang="ru-RU" sz="2400" dirty="0" smtClean="0">
                <a:solidFill>
                  <a:srgbClr val="00B0F0"/>
                </a:solidFill>
                <a:latin typeface="Times New Roman" pitchFamily="18" charset="0"/>
                <a:cs typeface="Times New Roman" pitchFamily="18" charset="0"/>
              </a:rPr>
              <a:t>ҕ</a:t>
            </a:r>
            <a:r>
              <a:rPr lang="sah-RU" sz="2400" dirty="0" smtClean="0">
                <a:solidFill>
                  <a:srgbClr val="00B0F0"/>
                </a:solidFill>
                <a:latin typeface="Times New Roman" pitchFamily="18" charset="0"/>
                <a:cs typeface="Times New Roman" pitchFamily="18" charset="0"/>
              </a:rPr>
              <a:t>ү</a:t>
            </a:r>
            <a:r>
              <a:rPr lang="ru-RU" sz="2400" dirty="0" smtClean="0">
                <a:solidFill>
                  <a:srgbClr val="00B0F0"/>
                </a:solidFill>
                <a:latin typeface="Times New Roman" pitchFamily="18" charset="0"/>
                <a:cs typeface="Times New Roman" pitchFamily="18" charset="0"/>
              </a:rPr>
              <a:t>н.</a:t>
            </a:r>
            <a:endParaRPr lang="ru-RU" sz="2400" dirty="0">
              <a:solidFill>
                <a:srgbClr val="00B0F0"/>
              </a:solidFill>
              <a:latin typeface="Times New Roman" pitchFamily="18" charset="0"/>
              <a:cs typeface="Times New Roman" pitchFamily="18" charset="0"/>
            </a:endParaRPr>
          </a:p>
        </p:txBody>
      </p:sp>
      <p:sp>
        <p:nvSpPr>
          <p:cNvPr id="3" name="Заголовок 2"/>
          <p:cNvSpPr>
            <a:spLocks noGrp="1"/>
          </p:cNvSpPr>
          <p:nvPr>
            <p:ph type="title"/>
          </p:nvPr>
        </p:nvSpPr>
        <p:spPr/>
        <p:txBody>
          <a:bodyPr>
            <a:noAutofit/>
          </a:bodyPr>
          <a:lstStyle/>
          <a:p>
            <a:pPr algn="ctr"/>
            <a:r>
              <a:rPr lang="sah-RU" sz="2800" dirty="0" smtClean="0">
                <a:solidFill>
                  <a:srgbClr val="C00000"/>
                </a:solidFill>
                <a:latin typeface="Times New Roman" pitchFamily="18" charset="0"/>
                <a:cs typeface="Times New Roman" pitchFamily="18" charset="0"/>
              </a:rPr>
              <a:t/>
            </a:r>
            <a:br>
              <a:rPr lang="sah-RU" sz="2800" dirty="0" smtClean="0">
                <a:solidFill>
                  <a:srgbClr val="C00000"/>
                </a:solidFill>
                <a:latin typeface="Times New Roman" pitchFamily="18" charset="0"/>
                <a:cs typeface="Times New Roman" pitchFamily="18" charset="0"/>
              </a:rPr>
            </a:br>
            <a:r>
              <a:rPr lang="sah-RU" sz="2800" dirty="0" smtClean="0">
                <a:solidFill>
                  <a:srgbClr val="C00000"/>
                </a:solidFill>
                <a:latin typeface="Times New Roman" pitchFamily="18" charset="0"/>
                <a:cs typeface="Times New Roman" pitchFamily="18" charset="0"/>
              </a:rPr>
              <a:t>Аҕабын кытары бииргэ балыктаан маннык ньымалары үөрэттим:</a:t>
            </a:r>
            <a:r>
              <a:rPr lang="ru-RU" sz="2800" dirty="0" smtClean="0">
                <a:solidFill>
                  <a:srgbClr val="C00000"/>
                </a:solidFill>
                <a:latin typeface="Times New Roman" pitchFamily="18" charset="0"/>
                <a:cs typeface="Times New Roman" pitchFamily="18" charset="0"/>
              </a:rPr>
              <a:t/>
            </a:r>
            <a:br>
              <a:rPr lang="ru-RU" sz="2800" dirty="0" smtClean="0">
                <a:solidFill>
                  <a:srgbClr val="C00000"/>
                </a:solidFill>
                <a:latin typeface="Times New Roman" pitchFamily="18" charset="0"/>
                <a:cs typeface="Times New Roman" pitchFamily="18" charset="0"/>
              </a:rPr>
            </a:br>
            <a:endParaRPr lang="ru-RU" sz="2800" dirty="0">
              <a:solidFill>
                <a:srgbClr val="C0000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707904" y="5373216"/>
            <a:ext cx="4978896" cy="720080"/>
          </a:xfrm>
        </p:spPr>
        <p:txBody>
          <a:bodyPr>
            <a:normAutofit/>
          </a:bodyPr>
          <a:lstStyle/>
          <a:p>
            <a:r>
              <a:rPr lang="ru-RU" sz="2000" dirty="0" smtClean="0">
                <a:solidFill>
                  <a:srgbClr val="7030A0"/>
                </a:solidFill>
                <a:latin typeface="Times New Roman" pitchFamily="18" charset="0"/>
                <a:cs typeface="Times New Roman" pitchFamily="18" charset="0"/>
              </a:rPr>
              <a:t>        1) </a:t>
            </a:r>
            <a:r>
              <a:rPr lang="ru-RU" sz="2000" dirty="0" err="1" smtClean="0">
                <a:solidFill>
                  <a:srgbClr val="7030A0"/>
                </a:solidFill>
                <a:latin typeface="Times New Roman" pitchFamily="18" charset="0"/>
                <a:cs typeface="Times New Roman" pitchFamily="18" charset="0"/>
              </a:rPr>
              <a:t>куйуур</a:t>
            </a:r>
            <a:r>
              <a:rPr lang="ru-RU" sz="2000" dirty="0" smtClean="0">
                <a:solidFill>
                  <a:srgbClr val="7030A0"/>
                </a:solidFill>
                <a:latin typeface="Times New Roman" pitchFamily="18" charset="0"/>
                <a:cs typeface="Times New Roman" pitchFamily="18" charset="0"/>
              </a:rPr>
              <a:t>  -  а) </a:t>
            </a:r>
            <a:r>
              <a:rPr lang="ru-RU" sz="2000" dirty="0" err="1" smtClean="0">
                <a:solidFill>
                  <a:srgbClr val="7030A0"/>
                </a:solidFill>
                <a:latin typeface="Times New Roman" pitchFamily="18" charset="0"/>
                <a:cs typeface="Times New Roman" pitchFamily="18" charset="0"/>
              </a:rPr>
              <a:t>куойа</a:t>
            </a:r>
            <a:r>
              <a:rPr lang="ru-RU" sz="2000" dirty="0" smtClean="0">
                <a:solidFill>
                  <a:srgbClr val="7030A0"/>
                </a:solidFill>
                <a:latin typeface="Times New Roman" pitchFamily="18" charset="0"/>
                <a:cs typeface="Times New Roman" pitchFamily="18" charset="0"/>
              </a:rPr>
              <a:t>   б) </a:t>
            </a:r>
            <a:r>
              <a:rPr lang="ru-RU" sz="2000" dirty="0" err="1" smtClean="0">
                <a:solidFill>
                  <a:srgbClr val="7030A0"/>
                </a:solidFill>
                <a:latin typeface="Times New Roman" pitchFamily="18" charset="0"/>
                <a:cs typeface="Times New Roman" pitchFamily="18" charset="0"/>
              </a:rPr>
              <a:t>маҥкы</a:t>
            </a:r>
            <a:r>
              <a:rPr lang="ru-RU" sz="2000" dirty="0" smtClean="0">
                <a:solidFill>
                  <a:srgbClr val="7030A0"/>
                </a:solidFill>
                <a:latin typeface="Times New Roman" pitchFamily="18" charset="0"/>
                <a:cs typeface="Times New Roman" pitchFamily="18" charset="0"/>
              </a:rPr>
              <a:t/>
            </a:r>
            <a:br>
              <a:rPr lang="ru-RU" sz="2000" dirty="0" smtClean="0">
                <a:solidFill>
                  <a:srgbClr val="7030A0"/>
                </a:solidFill>
                <a:latin typeface="Times New Roman" pitchFamily="18" charset="0"/>
                <a:cs typeface="Times New Roman" pitchFamily="18" charset="0"/>
              </a:rPr>
            </a:br>
            <a:r>
              <a:rPr lang="ru-RU" sz="2000" dirty="0" smtClean="0">
                <a:solidFill>
                  <a:srgbClr val="7030A0"/>
                </a:solidFill>
                <a:latin typeface="Times New Roman" pitchFamily="18" charset="0"/>
                <a:cs typeface="Times New Roman" pitchFamily="18" charset="0"/>
              </a:rPr>
              <a:t> </a:t>
            </a:r>
            <a:r>
              <a:rPr lang="ru-RU" sz="2000" dirty="0" smtClean="0">
                <a:solidFill>
                  <a:srgbClr val="7030A0"/>
                </a:solidFill>
                <a:latin typeface="Times New Roman" pitchFamily="18" charset="0"/>
                <a:cs typeface="Times New Roman" pitchFamily="18" charset="0"/>
              </a:rPr>
              <a:t>        2) Т</a:t>
            </a:r>
            <a:r>
              <a:rPr lang="sah-RU" sz="2000" dirty="0" smtClean="0">
                <a:solidFill>
                  <a:srgbClr val="7030A0"/>
                </a:solidFill>
                <a:latin typeface="Times New Roman" pitchFamily="18" charset="0"/>
                <a:cs typeface="Times New Roman" pitchFamily="18" charset="0"/>
              </a:rPr>
              <a:t>үөрэй</a:t>
            </a:r>
            <a:endParaRPr lang="ru-RU" sz="2000" dirty="0">
              <a:solidFill>
                <a:srgbClr val="7030A0"/>
              </a:solidFill>
              <a:latin typeface="Times New Roman" pitchFamily="18" charset="0"/>
              <a:cs typeface="Times New Roman" pitchFamily="18" charset="0"/>
            </a:endParaRPr>
          </a:p>
        </p:txBody>
      </p:sp>
      <p:pic>
        <p:nvPicPr>
          <p:cNvPr id="1026" name="Picture 2" descr="C:\Users\Воспит.Завуч\Desktop\Соц.проект фото\20180406_142714.jpg"/>
          <p:cNvPicPr>
            <a:picLocks noGrp="1" noChangeAspect="1" noChangeArrowheads="1"/>
          </p:cNvPicPr>
          <p:nvPr>
            <p:ph idx="1"/>
          </p:nvPr>
        </p:nvPicPr>
        <p:blipFill>
          <a:blip r:embed="rId2" cstate="print"/>
          <a:srcRect l="4243" t="17873" r="17268"/>
          <a:stretch>
            <a:fillRect/>
          </a:stretch>
        </p:blipFill>
        <p:spPr bwMode="auto">
          <a:xfrm>
            <a:off x="467544" y="1844824"/>
            <a:ext cx="2880320" cy="4509120"/>
          </a:xfrm>
          <a:prstGeom prst="rect">
            <a:avLst/>
          </a:prstGeom>
          <a:noFill/>
        </p:spPr>
      </p:pic>
      <p:pic>
        <p:nvPicPr>
          <p:cNvPr id="6" name="Рисунок 5" descr="C:\Users\Воспит.Завуч\Desktop\Соц.проект фото\20180407_100310.jpg"/>
          <p:cNvPicPr/>
          <p:nvPr/>
        </p:nvPicPr>
        <p:blipFill>
          <a:blip r:embed="rId3" cstate="print"/>
          <a:srcRect l="17166" r="32296" b="53846"/>
          <a:stretch>
            <a:fillRect/>
          </a:stretch>
        </p:blipFill>
        <p:spPr bwMode="auto">
          <a:xfrm>
            <a:off x="3635896" y="1772816"/>
            <a:ext cx="4608512" cy="3456384"/>
          </a:xfrm>
          <a:prstGeom prst="rect">
            <a:avLst/>
          </a:prstGeom>
          <a:noFill/>
          <a:ln w="9525">
            <a:noFill/>
            <a:miter lim="800000"/>
            <a:headEnd/>
            <a:tailEnd/>
          </a:ln>
        </p:spPr>
      </p:pic>
      <p:sp>
        <p:nvSpPr>
          <p:cNvPr id="10" name="Прямоугольник 9"/>
          <p:cNvSpPr/>
          <p:nvPr/>
        </p:nvSpPr>
        <p:spPr>
          <a:xfrm>
            <a:off x="683568" y="260648"/>
            <a:ext cx="7056784" cy="646331"/>
          </a:xfrm>
          <a:prstGeom prst="rect">
            <a:avLst/>
          </a:prstGeom>
        </p:spPr>
        <p:txBody>
          <a:bodyPr wrap="square">
            <a:spAutoFit/>
          </a:bodyPr>
          <a:lstStyle/>
          <a:p>
            <a:pPr algn="ctr"/>
            <a:r>
              <a:rPr lang="ru-RU" sz="3600" dirty="0" smtClean="0">
                <a:solidFill>
                  <a:srgbClr val="FF0000"/>
                </a:solidFill>
                <a:latin typeface="Times New Roman" pitchFamily="18" charset="0"/>
                <a:cs typeface="Times New Roman" pitchFamily="18" charset="0"/>
              </a:rPr>
              <a:t>К</a:t>
            </a:r>
            <a:r>
              <a:rPr lang="sah-RU" sz="3600" dirty="0" smtClean="0">
                <a:solidFill>
                  <a:srgbClr val="FF0000"/>
                </a:solidFill>
                <a:latin typeface="Times New Roman" pitchFamily="18" charset="0"/>
                <a:cs typeface="Times New Roman" pitchFamily="18" charset="0"/>
              </a:rPr>
              <a:t>уйуур тэриллэрэ</a:t>
            </a:r>
            <a:endParaRPr lang="ru-RU" sz="3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sah-RU" dirty="0" smtClean="0">
                <a:solidFill>
                  <a:srgbClr val="C00000"/>
                </a:solidFill>
              </a:rPr>
              <a:t>Булт албастарыгар үөрэнэбин</a:t>
            </a:r>
            <a:endParaRPr lang="ru-RU" dirty="0">
              <a:solidFill>
                <a:srgbClr val="C00000"/>
              </a:solidFill>
            </a:endParaRPr>
          </a:p>
        </p:txBody>
      </p:sp>
      <p:pic>
        <p:nvPicPr>
          <p:cNvPr id="4" name="Содержимое 3" descr="C:\Users\Воспит.Завуч\Desktop\Соц.проект фото\20180406_143328.jpg"/>
          <p:cNvPicPr>
            <a:picLocks noGrp="1"/>
          </p:cNvPicPr>
          <p:nvPr>
            <p:ph idx="1"/>
          </p:nvPr>
        </p:nvPicPr>
        <p:blipFill>
          <a:blip r:embed="rId2" cstate="print"/>
          <a:srcRect l="12302" t="28924" r="18291" b="3071"/>
          <a:stretch>
            <a:fillRect/>
          </a:stretch>
        </p:blipFill>
        <p:spPr bwMode="auto">
          <a:xfrm>
            <a:off x="4644008" y="1700808"/>
            <a:ext cx="3464452" cy="4525962"/>
          </a:xfrm>
          <a:prstGeom prst="rect">
            <a:avLst/>
          </a:prstGeom>
          <a:noFill/>
          <a:ln w="9525">
            <a:noFill/>
            <a:miter lim="800000"/>
            <a:headEnd/>
            <a:tailEnd/>
          </a:ln>
        </p:spPr>
      </p:pic>
      <p:pic>
        <p:nvPicPr>
          <p:cNvPr id="5" name="Рисунок 4" descr="C:\Users\Воспит.Завуч\Desktop\Соц.проект фото\20180406_142713.jpg"/>
          <p:cNvPicPr/>
          <p:nvPr/>
        </p:nvPicPr>
        <p:blipFill>
          <a:blip r:embed="rId3" cstate="print"/>
          <a:srcRect l="18529" t="32815" r="25040"/>
          <a:stretch>
            <a:fillRect/>
          </a:stretch>
        </p:blipFill>
        <p:spPr bwMode="auto">
          <a:xfrm>
            <a:off x="1187624" y="1556792"/>
            <a:ext cx="3096344" cy="3922507"/>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39752" y="273050"/>
            <a:ext cx="4968552" cy="779686"/>
          </a:xfrm>
        </p:spPr>
        <p:txBody>
          <a:bodyPr/>
          <a:lstStyle/>
          <a:p>
            <a:pPr algn="ctr"/>
            <a:r>
              <a:rPr lang="sah-RU" dirty="0" smtClean="0">
                <a:solidFill>
                  <a:srgbClr val="C00000"/>
                </a:solidFill>
              </a:rPr>
              <a:t>Илимнээһин</a:t>
            </a:r>
            <a:endParaRPr lang="ru-RU" dirty="0">
              <a:solidFill>
                <a:srgbClr val="C00000"/>
              </a:solidFill>
            </a:endParaRPr>
          </a:p>
        </p:txBody>
      </p:sp>
      <p:sp>
        <p:nvSpPr>
          <p:cNvPr id="6" name="Содержимое 5"/>
          <p:cNvSpPr>
            <a:spLocks noGrp="1"/>
          </p:cNvSpPr>
          <p:nvPr>
            <p:ph sz="quarter" idx="4"/>
          </p:nvPr>
        </p:nvSpPr>
        <p:spPr>
          <a:xfrm>
            <a:off x="3995937" y="1444294"/>
            <a:ext cx="4690864" cy="4793018"/>
          </a:xfrm>
        </p:spPr>
        <p:txBody>
          <a:bodyPr>
            <a:normAutofit lnSpcReduction="10000"/>
          </a:bodyPr>
          <a:lstStyle/>
          <a:p>
            <a:pPr algn="just"/>
            <a:r>
              <a:rPr lang="sah-RU" dirty="0" smtClean="0"/>
              <a:t> </a:t>
            </a:r>
            <a:r>
              <a:rPr lang="sah-RU" dirty="0" smtClean="0">
                <a:solidFill>
                  <a:srgbClr val="0070C0"/>
                </a:solidFill>
                <a:latin typeface="Times New Roman" pitchFamily="18" charset="0"/>
                <a:cs typeface="Times New Roman" pitchFamily="18" charset="0"/>
              </a:rPr>
              <a:t>Илимнээһин – ыам ыйыттан, балык ыамын кэмигэр илимнэнэр. Илим хараҕынан балыгы араастаан кыралаан, улаханнаан туталлар. Бастаан балык мустар сирин үөрэтэн баран, табыгастаах диэбит сиргэр тыынан киирэн илимҥин  </a:t>
            </a:r>
            <a:r>
              <a:rPr lang="sah-RU" dirty="0" smtClean="0">
                <a:solidFill>
                  <a:srgbClr val="0070C0"/>
                </a:solidFill>
                <a:latin typeface="Times New Roman" pitchFamily="18" charset="0"/>
                <a:cs typeface="Times New Roman" pitchFamily="18" charset="0"/>
              </a:rPr>
              <a:t>ото-маһа </a:t>
            </a:r>
            <a:r>
              <a:rPr lang="sah-RU" dirty="0" smtClean="0">
                <a:solidFill>
                  <a:srgbClr val="0070C0"/>
                </a:solidFill>
                <a:latin typeface="Times New Roman" pitchFamily="18" charset="0"/>
                <a:cs typeface="Times New Roman" pitchFamily="18" charset="0"/>
              </a:rPr>
              <a:t>суох сиринэн үтэҕин уонна саамай  кырата чаас кэтэһэн илими көрөҕүн. Тутуох буоллаҕына 5-6 балык баар буолар.</a:t>
            </a:r>
            <a:endParaRPr lang="ru-RU" dirty="0" smtClean="0">
              <a:solidFill>
                <a:srgbClr val="0070C0"/>
              </a:solidFill>
              <a:latin typeface="Times New Roman" pitchFamily="18" charset="0"/>
              <a:cs typeface="Times New Roman" pitchFamily="18" charset="0"/>
            </a:endParaRPr>
          </a:p>
          <a:p>
            <a:endParaRPr lang="ru-RU" dirty="0"/>
          </a:p>
        </p:txBody>
      </p:sp>
      <p:pic>
        <p:nvPicPr>
          <p:cNvPr id="7" name="Содержимое 6" descr="C:\Users\Воспит.Завуч\Desktop\Соц.проект фото\20180407_100316.jpg"/>
          <p:cNvPicPr>
            <a:picLocks noGrp="1"/>
          </p:cNvPicPr>
          <p:nvPr>
            <p:ph sz="quarter" idx="2"/>
          </p:nvPr>
        </p:nvPicPr>
        <p:blipFill>
          <a:blip r:embed="rId2" cstate="print"/>
          <a:srcRect l="29618" t="66462" r="35078"/>
          <a:stretch>
            <a:fillRect/>
          </a:stretch>
        </p:blipFill>
        <p:spPr bwMode="auto">
          <a:xfrm>
            <a:off x="457200" y="1556792"/>
            <a:ext cx="3826768" cy="4176464"/>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endParaRPr lang="ru-RU" dirty="0">
              <a:solidFill>
                <a:srgbClr val="FF0000"/>
              </a:solidFill>
              <a:latin typeface="Times New Roman" pitchFamily="18" charset="0"/>
              <a:cs typeface="Times New Roman" pitchFamily="18" charset="0"/>
            </a:endParaRPr>
          </a:p>
        </p:txBody>
      </p:sp>
      <p:pic>
        <p:nvPicPr>
          <p:cNvPr id="1027" name="Picture 3" descr="C:\Users\Воспит.Завуч\Desktop\Соц.проект фото\20170626_182215_1498494874970.jpg"/>
          <p:cNvPicPr>
            <a:picLocks noGrp="1" noChangeAspect="1" noChangeArrowheads="1"/>
          </p:cNvPicPr>
          <p:nvPr>
            <p:ph idx="1"/>
          </p:nvPr>
        </p:nvPicPr>
        <p:blipFill>
          <a:blip r:embed="rId2" cstate="print"/>
          <a:srcRect/>
          <a:stretch>
            <a:fillRect/>
          </a:stretch>
        </p:blipFill>
        <p:spPr bwMode="auto">
          <a:xfrm>
            <a:off x="611560" y="1700808"/>
            <a:ext cx="3394472" cy="4525962"/>
          </a:xfrm>
          <a:prstGeom prst="rect">
            <a:avLst/>
          </a:prstGeom>
          <a:noFill/>
        </p:spPr>
      </p:pic>
      <p:pic>
        <p:nvPicPr>
          <p:cNvPr id="1028" name="Picture 4" descr="C:\Users\Воспит.Завуч\Desktop\Соц.проект фото\20170626_182417_1498495603187.jpg"/>
          <p:cNvPicPr>
            <a:picLocks noChangeAspect="1" noChangeArrowheads="1"/>
          </p:cNvPicPr>
          <p:nvPr/>
        </p:nvPicPr>
        <p:blipFill>
          <a:blip r:embed="rId3" cstate="print"/>
          <a:srcRect/>
          <a:stretch>
            <a:fillRect/>
          </a:stretch>
        </p:blipFill>
        <p:spPr bwMode="auto">
          <a:xfrm>
            <a:off x="4355976" y="1412776"/>
            <a:ext cx="4176464" cy="4968552"/>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19672" y="273050"/>
            <a:ext cx="5472608" cy="995710"/>
          </a:xfrm>
        </p:spPr>
        <p:txBody>
          <a:bodyPr/>
          <a:lstStyle/>
          <a:p>
            <a:pPr algn="ctr"/>
            <a:r>
              <a:rPr lang="sah-RU" dirty="0" smtClean="0">
                <a:solidFill>
                  <a:srgbClr val="C00000"/>
                </a:solidFill>
                <a:latin typeface="Times New Roman" pitchFamily="18" charset="0"/>
                <a:cs typeface="Times New Roman" pitchFamily="18" charset="0"/>
              </a:rPr>
              <a:t>Туулааһын</a:t>
            </a:r>
            <a:endParaRPr lang="ru-RU" dirty="0">
              <a:solidFill>
                <a:srgbClr val="C00000"/>
              </a:solidFill>
              <a:latin typeface="Times New Roman" pitchFamily="18" charset="0"/>
              <a:cs typeface="Times New Roman" pitchFamily="18" charset="0"/>
            </a:endParaRPr>
          </a:p>
        </p:txBody>
      </p:sp>
      <p:sp>
        <p:nvSpPr>
          <p:cNvPr id="6" name="Содержимое 5"/>
          <p:cNvSpPr>
            <a:spLocks noGrp="1"/>
          </p:cNvSpPr>
          <p:nvPr>
            <p:ph sz="quarter" idx="4"/>
          </p:nvPr>
        </p:nvSpPr>
        <p:spPr>
          <a:xfrm>
            <a:off x="1547664" y="1444294"/>
            <a:ext cx="7139137" cy="5081050"/>
          </a:xfrm>
        </p:spPr>
        <p:txBody>
          <a:bodyPr>
            <a:normAutofit lnSpcReduction="10000"/>
          </a:bodyPr>
          <a:lstStyle/>
          <a:p>
            <a:pPr algn="just">
              <a:buNone/>
            </a:pPr>
            <a:r>
              <a:rPr lang="sah-RU" sz="2600" b="1" dirty="0" smtClean="0">
                <a:solidFill>
                  <a:srgbClr val="0070C0"/>
                </a:solidFill>
                <a:latin typeface="Times New Roman" pitchFamily="18" charset="0"/>
                <a:cs typeface="Times New Roman" pitchFamily="18" charset="0"/>
              </a:rPr>
              <a:t>Туулааһын</a:t>
            </a:r>
            <a:r>
              <a:rPr lang="sah-RU" sz="2600" dirty="0" smtClean="0">
                <a:solidFill>
                  <a:srgbClr val="0070C0"/>
                </a:solidFill>
                <a:latin typeface="Times New Roman" pitchFamily="18" charset="0"/>
                <a:cs typeface="Times New Roman" pitchFamily="18" charset="0"/>
              </a:rPr>
              <a:t> – саас, сайын күһүн бултанар. Былыр сахаҕа туу курдук абыраллаах тэрил суоҕа.Тууну ханна, хайдах угуу мээнэ дьыала буолбатах. Манна элбэх </a:t>
            </a:r>
            <a:r>
              <a:rPr lang="sah-RU" sz="2600" b="1" dirty="0" smtClean="0">
                <a:solidFill>
                  <a:srgbClr val="0070C0"/>
                </a:solidFill>
                <a:latin typeface="Times New Roman" pitchFamily="18" charset="0"/>
                <a:cs typeface="Times New Roman" pitchFamily="18" charset="0"/>
              </a:rPr>
              <a:t>сатабыл</a:t>
            </a:r>
            <a:r>
              <a:rPr lang="sah-RU" sz="2600" dirty="0" smtClean="0">
                <a:solidFill>
                  <a:srgbClr val="0070C0"/>
                </a:solidFill>
                <a:latin typeface="Times New Roman" pitchFamily="18" charset="0"/>
                <a:cs typeface="Times New Roman" pitchFamily="18" charset="0"/>
              </a:rPr>
              <a:t>, </a:t>
            </a:r>
            <a:r>
              <a:rPr lang="sah-RU" sz="2600" b="1" dirty="0" smtClean="0">
                <a:solidFill>
                  <a:srgbClr val="0070C0"/>
                </a:solidFill>
                <a:latin typeface="Times New Roman" pitchFamily="18" charset="0"/>
                <a:cs typeface="Times New Roman" pitchFamily="18" charset="0"/>
              </a:rPr>
              <a:t>мындыр </a:t>
            </a:r>
            <a:r>
              <a:rPr lang="sah-RU" sz="2600" dirty="0" smtClean="0">
                <a:solidFill>
                  <a:srgbClr val="0070C0"/>
                </a:solidFill>
                <a:latin typeface="Times New Roman" pitchFamily="18" charset="0"/>
                <a:cs typeface="Times New Roman" pitchFamily="18" charset="0"/>
              </a:rPr>
              <a:t>улэ эрэйиллэр. Саас </a:t>
            </a:r>
            <a:r>
              <a:rPr lang="sah-RU" sz="2600" b="1" dirty="0" smtClean="0">
                <a:solidFill>
                  <a:srgbClr val="0070C0"/>
                </a:solidFill>
                <a:latin typeface="Times New Roman" pitchFamily="18" charset="0"/>
                <a:cs typeface="Times New Roman" pitchFamily="18" charset="0"/>
              </a:rPr>
              <a:t>балык</a:t>
            </a:r>
            <a:r>
              <a:rPr lang="sah-RU" sz="2600" dirty="0" smtClean="0">
                <a:solidFill>
                  <a:srgbClr val="0070C0"/>
                </a:solidFill>
                <a:latin typeface="Times New Roman" pitchFamily="18" charset="0"/>
                <a:cs typeface="Times New Roman" pitchFamily="18" charset="0"/>
              </a:rPr>
              <a:t> күөл мууһун үрдүгэр халыйбыт уу муус анныгар тустэҕинэ тиллэр. Ол бириэмэҕэ мунха, куйуур ойбонун туу батар гына кэҥэтэн, оҥорон  баран тууну онно таҥнары тимирдэ уган кэбиһэллэр. Көбөн тахсыбатын диэн аттыгар чороох анньан баайаллар. Балык ити ойбоҥҥо уһун кыһын кэнниттэн тыына, сырдыкка тахсар. Төттөрү түһүүтүгэр тууга киирэ</a:t>
            </a:r>
            <a:r>
              <a:rPr lang="sah-RU" dirty="0" smtClean="0">
                <a:solidFill>
                  <a:srgbClr val="0070C0"/>
                </a:solidFill>
              </a:rPr>
              <a:t>р</a:t>
            </a:r>
            <a:r>
              <a:rPr lang="sah-RU" dirty="0" smtClean="0"/>
              <a:t>.</a:t>
            </a:r>
            <a:endParaRPr lang="ru-RU" dirty="0" smtClean="0"/>
          </a:p>
          <a:p>
            <a:endParaRPr lang="ru-RU" dirty="0"/>
          </a:p>
        </p:txBody>
      </p:sp>
      <p:pic>
        <p:nvPicPr>
          <p:cNvPr id="7" name="Picture 2" descr="C:\Users\Воспит.Завуч\Desktop\балык\Рис._55_Балык_тэрилэ_—_рыболовная_снасть.jpg"/>
          <p:cNvPicPr>
            <a:picLocks noGrp="1" noChangeAspect="1" noChangeArrowheads="1"/>
          </p:cNvPicPr>
          <p:nvPr>
            <p:ph sz="quarter" idx="2"/>
          </p:nvPr>
        </p:nvPicPr>
        <p:blipFill>
          <a:blip r:embed="rId2" cstate="print"/>
          <a:srcRect l="72315" t="-25192" b="-20363"/>
          <a:stretch>
            <a:fillRect/>
          </a:stretch>
        </p:blipFill>
        <p:spPr bwMode="auto">
          <a:xfrm>
            <a:off x="395537" y="1196752"/>
            <a:ext cx="1368151" cy="4090964"/>
          </a:xfrm>
          <a:prstGeom prst="rect">
            <a:avLst/>
          </a:prstGeom>
          <a:noFill/>
        </p:spPr>
      </p:pic>
      <p:pic>
        <p:nvPicPr>
          <p:cNvPr id="5" name="Рисунок 4" descr="C:\Users\Воспит.Завуч\Desktop\Соц.проект фото\20180407_100310.jpg"/>
          <p:cNvPicPr/>
          <p:nvPr/>
        </p:nvPicPr>
        <p:blipFill>
          <a:blip r:embed="rId3" cstate="print"/>
          <a:srcRect l="51738" t="18769" r="27290" b="6462"/>
          <a:stretch>
            <a:fillRect/>
          </a:stretch>
        </p:blipFill>
        <p:spPr bwMode="auto">
          <a:xfrm>
            <a:off x="251520" y="1916832"/>
            <a:ext cx="1584176" cy="2754007"/>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268</TotalTime>
  <Words>440</Words>
  <Application>Microsoft Office PowerPoint</Application>
  <PresentationFormat>Экран (4:3)</PresentationFormat>
  <Paragraphs>25</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Открытая</vt:lpstr>
      <vt:lpstr>Муниципальное бюджетное образовательное учреждение « Тамалаканская средняя общеобразовательная школа» Муниципального района « Верхневилюйский улус (район)» Республики Саха (Якутия) 678247, Республика Саха (Якутия) Верхневилюйский улус с. Тамалакан ул. Красный Молот, 39 тел: 2-86-29 e-mail: moy_tamalschool_@mail.ru</vt:lpstr>
      <vt:lpstr>Слайд 2</vt:lpstr>
      <vt:lpstr>Улэ тоҕоостооҕо</vt:lpstr>
      <vt:lpstr> Аҕабын кытары бииргэ балыктаан маннык ньымалары үөрэттим: </vt:lpstr>
      <vt:lpstr>        1) куйуур  -  а) куойа   б) маҥкы          2) Түөрэй</vt:lpstr>
      <vt:lpstr>Булт албастарыгар үөрэнэбин</vt:lpstr>
      <vt:lpstr>Илимнээһин</vt:lpstr>
      <vt:lpstr>Слайд 8</vt:lpstr>
      <vt:lpstr>Туулааһын</vt:lpstr>
      <vt:lpstr>Түмүк</vt:lpstr>
    </vt:vector>
  </TitlesOfParts>
  <Company>RePack by SPecialiST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образовательное учреждение « Тамалаканская средняя общеобразовательная школа» Муниципального района « Верхневилюйский улус (район)» Республики Саха (Якутия) 678247, Республика Саха (Якутия) Верхневилюйский улус с. Тамалакан ул. Красный Молот, 39 тел: 2-86-29 e-mail: moy_tamalschool_@mail.ru</dc:title>
  <dc:creator>Воспит.Завуч</dc:creator>
  <cp:lastModifiedBy>Воспит.Завуч</cp:lastModifiedBy>
  <cp:revision>28</cp:revision>
  <dcterms:created xsi:type="dcterms:W3CDTF">2018-04-05T08:04:53Z</dcterms:created>
  <dcterms:modified xsi:type="dcterms:W3CDTF">2018-04-07T02:26:38Z</dcterms:modified>
</cp:coreProperties>
</file>