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60" r:id="rId4"/>
    <p:sldId id="261" r:id="rId5"/>
    <p:sldId id="258" r:id="rId6"/>
    <p:sldId id="259" r:id="rId7"/>
    <p:sldId id="262" r:id="rId8"/>
    <p:sldId id="263" r:id="rId9"/>
    <p:sldId id="267" r:id="rId10"/>
    <p:sldId id="266" r:id="rId11"/>
    <p:sldId id="264" r:id="rId12"/>
    <p:sldId id="265" r:id="rId13"/>
    <p:sldId id="268" r:id="rId14"/>
    <p:sldId id="272" r:id="rId15"/>
    <p:sldId id="269" r:id="rId16"/>
    <p:sldId id="271" r:id="rId17"/>
    <p:sldId id="270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112" autoAdjust="0"/>
  </p:normalViewPr>
  <p:slideViewPr>
    <p:cSldViewPr>
      <p:cViewPr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36C5B-8F73-4CFB-BE5B-A3AE1CD4D03A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83FF7-5302-4A55-899B-9CF8E1D76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493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83FF7-5302-4A55-899B-9CF8E1D7662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27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883FF7-5302-4A55-899B-9CF8E1D7662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578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F317B8-F6BC-447F-9997-DEE6914A0CC3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8BEF78-9631-4008-9FBC-7C4D31B4B74F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317B8-F6BC-447F-9997-DEE6914A0CC3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EF78-9631-4008-9FBC-7C4D31B4B74F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317B8-F6BC-447F-9997-DEE6914A0CC3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EF78-9631-4008-9FBC-7C4D31B4B74F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317B8-F6BC-447F-9997-DEE6914A0CC3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EF78-9631-4008-9FBC-7C4D31B4B74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317B8-F6BC-447F-9997-DEE6914A0CC3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EF78-9631-4008-9FBC-7C4D31B4B74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317B8-F6BC-447F-9997-DEE6914A0CC3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EF78-9631-4008-9FBC-7C4D31B4B74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317B8-F6BC-447F-9997-DEE6914A0CC3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EF78-9631-4008-9FBC-7C4D31B4B74F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317B8-F6BC-447F-9997-DEE6914A0CC3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EF78-9631-4008-9FBC-7C4D31B4B74F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317B8-F6BC-447F-9997-DEE6914A0CC3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EF78-9631-4008-9FBC-7C4D31B4B7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317B8-F6BC-447F-9997-DEE6914A0CC3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EF78-9631-4008-9FBC-7C4D31B4B7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317B8-F6BC-447F-9997-DEE6914A0CC3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EF78-9631-4008-9FBC-7C4D31B4B7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7F317B8-F6BC-447F-9997-DEE6914A0CC3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18BEF78-9631-4008-9FBC-7C4D31B4B74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reamsong.ru/articles/istorii-o-detstve-velikih-kompozitorov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ndex.ru/turbo?text=https://ludvig-van-beethoven.ru/detstvo-betxovena-pervye-uchitelya.html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1944215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Детство Людвига Бетховена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3886200"/>
            <a:ext cx="5328592" cy="175260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 </a:t>
            </a:r>
            <a:r>
              <a:rPr lang="ru-RU" dirty="0" err="1" smtClean="0">
                <a:solidFill>
                  <a:schemeClr val="tx1"/>
                </a:solidFill>
              </a:rPr>
              <a:t>Ленинг</a:t>
            </a:r>
            <a:r>
              <a:rPr lang="ru-RU" dirty="0" smtClean="0">
                <a:solidFill>
                  <a:schemeClr val="tx1"/>
                </a:solidFill>
              </a:rPr>
              <a:t> О.В.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преподаватель теоретических дисциплин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филиала </a:t>
            </a:r>
            <a:r>
              <a:rPr lang="ru-RU" dirty="0" smtClean="0">
                <a:solidFill>
                  <a:schemeClr val="tx1"/>
                </a:solidFill>
              </a:rPr>
              <a:t>МБУ ДО «ДШИ № 1 г. Надыма» в п. Ягельный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25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Занятия с К. Нефе</a:t>
            </a:r>
            <a:endParaRPr lang="ru-RU" dirty="0"/>
          </a:p>
        </p:txBody>
      </p:sp>
      <p:pic>
        <p:nvPicPr>
          <p:cNvPr id="1031" name="Picture 7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6"/>
            <a:ext cx="3297060" cy="4286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355976" y="2348880"/>
            <a:ext cx="4330824" cy="37772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 1780 году учителем Людвига стал </a:t>
            </a:r>
            <a:r>
              <a:rPr lang="ru-RU" dirty="0" err="1" smtClean="0"/>
              <a:t>Кристиан</a:t>
            </a:r>
            <a:r>
              <a:rPr lang="ru-RU" dirty="0" smtClean="0"/>
              <a:t> </a:t>
            </a:r>
            <a:r>
              <a:rPr lang="ru-RU" dirty="0" err="1" smtClean="0"/>
              <a:t>Готлоб</a:t>
            </a:r>
            <a:r>
              <a:rPr lang="ru-RU" dirty="0" smtClean="0"/>
              <a:t> Нефе – композитор, органист, человек широких  общекультурных интересов и передовых взглядов. Под руководством Нефе Бетховен изучает гармонию, контрапункт, совершенствуется в игре на органе.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909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Первые сочинения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211960" y="2240280"/>
            <a:ext cx="4237095" cy="387705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При  помощи Нефе в 1782 году публикуются первые сочинения Бетховена: вариации на тему марша </a:t>
            </a:r>
            <a:r>
              <a:rPr lang="ru-RU" dirty="0" err="1" smtClean="0"/>
              <a:t>Дресслера</a:t>
            </a:r>
            <a:r>
              <a:rPr lang="ru-RU" dirty="0" smtClean="0"/>
              <a:t>, три фортепианные сонаты. Нефе по этому случаю писал: «Этот юный гений заслуживает поддержки…, из него выйдет второй Моцарт»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098" y="2239963"/>
            <a:ext cx="2769053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531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3200" dirty="0" smtClean="0"/>
              <a:t> Нефе не только упорядочил музыкальное образование Бетховена; он помог ему найти самостоятельную оценку различным явлениям музыкальной жизни, разбудил работу мысли, интерес к большим проблемам культуры, этики, эстетики. По совету Нефе Людвиг много читал, изучал древнегреческий и итальянский языки.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Нефе в жизни Бетховена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4797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Окружение Бетховена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ru-RU" dirty="0" smtClean="0"/>
              <a:t>С 13 лет Бетховен – чуть ли не единственная опора семьи. Он стал помощником органиста и пианистом- концертмейстером боннской капеллы. Становится заметной фигурой в музыкальном мире города.</a:t>
            </a:r>
            <a:endParaRPr lang="ru-RU" dirty="0"/>
          </a:p>
        </p:txBody>
      </p:sp>
      <p:pic>
        <p:nvPicPr>
          <p:cNvPr id="2050" name="Picture 2" descr="C:\Users\Школа Искусств\Desktop\Ленинг\б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3082991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13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Друзья детства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067944" y="2240280"/>
            <a:ext cx="4536504" cy="387705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Положительное влияние на юного Бетховена, безусловно, оказывали его близкие друзья, проживавшие недалеко от его дома</a:t>
            </a:r>
            <a:r>
              <a:rPr lang="ru-RU" dirty="0" smtClean="0"/>
              <a:t>.:  Франс </a:t>
            </a:r>
            <a:r>
              <a:rPr lang="ru-RU" dirty="0"/>
              <a:t>Герхард </a:t>
            </a:r>
            <a:r>
              <a:rPr lang="ru-RU" dirty="0" err="1" smtClean="0"/>
              <a:t>Вегелер</a:t>
            </a:r>
            <a:r>
              <a:rPr lang="ru-RU" dirty="0" smtClean="0"/>
              <a:t>, Элеонора </a:t>
            </a:r>
            <a:r>
              <a:rPr lang="ru-RU" dirty="0" err="1"/>
              <a:t>Брёйнинг</a:t>
            </a:r>
            <a:r>
              <a:rPr lang="ru-RU" dirty="0"/>
              <a:t>, </a:t>
            </a:r>
            <a:r>
              <a:rPr lang="ru-RU" dirty="0" smtClean="0"/>
              <a:t>а </a:t>
            </a:r>
            <a:r>
              <a:rPr lang="ru-RU" dirty="0"/>
              <a:t>также ее братья: Кристоф, Стефан и Лоренц (</a:t>
            </a:r>
            <a:r>
              <a:rPr lang="ru-RU" dirty="0" err="1"/>
              <a:t>Ленц</a:t>
            </a:r>
            <a:r>
              <a:rPr lang="ru-RU" dirty="0"/>
              <a:t>). </a:t>
            </a:r>
          </a:p>
          <a:p>
            <a:r>
              <a:rPr lang="ru-RU" dirty="0" err="1"/>
              <a:t>Брёйнинги</a:t>
            </a:r>
            <a:r>
              <a:rPr lang="ru-RU" dirty="0"/>
              <a:t>, будучи представителями образованной и культурной семьи, стали для Бетховена, как родными. А их мать, очень умная и интеллигентная вдова Елена фон </a:t>
            </a:r>
            <a:r>
              <a:rPr lang="ru-RU" dirty="0" err="1"/>
              <a:t>Брёйнинг</a:t>
            </a:r>
            <a:r>
              <a:rPr lang="ru-RU" dirty="0"/>
              <a:t>, относилась к другу своих родных детей, как к собственному сыну.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60" y="2239963"/>
            <a:ext cx="2755930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3318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Знакомство  с Моцартом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 </a:t>
            </a:r>
            <a:r>
              <a:rPr lang="ru-RU" dirty="0"/>
              <a:t>1787 </a:t>
            </a:r>
            <a:r>
              <a:rPr lang="ru-RU" dirty="0" smtClean="0"/>
              <a:t>году юноша </a:t>
            </a:r>
            <a:r>
              <a:rPr lang="ru-RU" dirty="0"/>
              <a:t>впервые </a:t>
            </a:r>
            <a:r>
              <a:rPr lang="ru-RU" dirty="0" smtClean="0"/>
              <a:t>посетил музыкальную </a:t>
            </a:r>
            <a:r>
              <a:rPr lang="ru-RU" dirty="0"/>
              <a:t>столицу Европы, </a:t>
            </a:r>
            <a:r>
              <a:rPr lang="ru-RU" dirty="0" smtClean="0"/>
              <a:t>Вену, </a:t>
            </a:r>
            <a:r>
              <a:rPr lang="ru-RU" dirty="0"/>
              <a:t>где познакомился с Вольфгангом Амадеем. Прославленный композитор, услышав импровизации Людвига, пришел в восторг. Изумленным присутствующим Моцарт сказал: «Не отрывайте взора от этого мальчика. Однажды о нем заговорит мир». Бетховен договорился с маэстро о нескольких уроках, которые пришлось прервать из-за болезни матери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4435040" cy="3034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682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Детство Бетховена было короче, чем у его сверстников. Не потому только, что житейские заботы рано обременили его. В самом его характере не по годам рано проявилась удивительная задумчивость и целеустремленность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Людвиг </a:t>
            </a:r>
            <a:r>
              <a:rPr lang="ru-RU" dirty="0"/>
              <a:t>учился музыке в таких условиях, что мог бы навсегда проникнуться к ней отвращением; роль ученой обезьяны или вундеркинда, которую в подражание Моцарту хотел навязать ему отец, подрезала бы ему крылья, если бы он благодаря силе воли и счастливому стечению обстоятельств не сумел утвердить исключительность своей натуры и мощность личности, наполненной взрывной смесью грубости и меланхолии, чувствительной нежности и неумеренных амбиций.</a:t>
            </a:r>
          </a:p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Трудное детство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8640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Брянцева В.Н. Музыкальная </a:t>
            </a:r>
            <a:r>
              <a:rPr lang="ru-RU" dirty="0"/>
              <a:t>литература зарубежных стран</a:t>
            </a:r>
            <a:r>
              <a:rPr lang="ru-RU" dirty="0" smtClean="0"/>
              <a:t>: Учебник </a:t>
            </a:r>
            <a:r>
              <a:rPr lang="ru-RU" dirty="0"/>
              <a:t>для ДШИ: Второй год </a:t>
            </a:r>
            <a:r>
              <a:rPr lang="ru-RU" dirty="0" smtClean="0"/>
              <a:t>обучения. М.:</a:t>
            </a:r>
            <a:r>
              <a:rPr lang="ru-RU" dirty="0"/>
              <a:t> </a:t>
            </a:r>
            <a:r>
              <a:rPr lang="ru-RU" dirty="0" smtClean="0"/>
              <a:t>Музыка, 2006</a:t>
            </a:r>
          </a:p>
          <a:p>
            <a:pPr marL="0" indent="0">
              <a:buNone/>
            </a:pPr>
            <a:r>
              <a:rPr lang="ru-RU" dirty="0" err="1" smtClean="0"/>
              <a:t>Галацкая</a:t>
            </a:r>
            <a:r>
              <a:rPr lang="ru-RU" dirty="0" smtClean="0"/>
              <a:t> В.С. Музыкальная литература зарубежных стран: Учеб. Пособие. Вып.3.М. : Музыка, 1989</a:t>
            </a:r>
          </a:p>
          <a:p>
            <a:pPr marL="0" indent="0" algn="ctr">
              <a:buNone/>
            </a:pPr>
            <a:r>
              <a:rPr lang="ru-RU" dirty="0"/>
              <a:t>Интернет-ресурсы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dreamsong.ru/articles/istorii-o-detstve-velikih-kompozitorov</a:t>
            </a:r>
            <a:endParaRPr lang="ru-RU" dirty="0" smtClean="0"/>
          </a:p>
          <a:p>
            <a:pPr marL="0" indent="0">
              <a:buNone/>
            </a:pP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yandex.ru/turbo?text=https%3A%2F%2Fludvig-van-beethoven.ru%2Fdetstvo-betxovena-pervye-uchitelya.html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404664"/>
            <a:ext cx="7756263" cy="1224136"/>
          </a:xfrm>
        </p:spPr>
        <p:txBody>
          <a:bodyPr/>
          <a:lstStyle/>
          <a:p>
            <a:r>
              <a:rPr lang="ru-RU" sz="4400" dirty="0" smtClean="0"/>
              <a:t>Список источников информации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97807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8657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Л. Бетховен 1770 - 1827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3117797" cy="3761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067944" y="2132856"/>
            <a:ext cx="4618856" cy="39933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Людвиг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Бетховен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великий немецкий композитор.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писал музыку, которая заставляет плакать и смеяться, взлетать ввысь и стремительно падать вниз. Она вдохновляет и окрыляет, дает надежду на то, что в жизни возможно достичь всего, даже самого невероятного. </a:t>
            </a:r>
          </a:p>
        </p:txBody>
      </p:sp>
    </p:spTree>
    <p:extLst>
      <p:ext uri="{BB962C8B-B14F-4D97-AF65-F5344CB8AC3E}">
        <p14:creationId xmlns:p14="http://schemas.microsoft.com/office/powerpoint/2010/main" val="103244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Бонн – родина Бетховена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2989660"/>
            <a:ext cx="3803650" cy="237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Будущий гениальный композитор родился в декабре 1770 года. Точная дата рождения Людвига не установлена, известна только дата его крещения - 17 декабря. Родился он в Бонне, который во второй половине XVIII века был небольшим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прирейнским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городком, резиденцией кельнского курфюрста, в музыкальной семье.</a:t>
            </a:r>
          </a:p>
        </p:txBody>
      </p:sp>
    </p:spTree>
    <p:extLst>
      <p:ext uri="{BB962C8B-B14F-4D97-AF65-F5344CB8AC3E}">
        <p14:creationId xmlns:p14="http://schemas.microsoft.com/office/powerpoint/2010/main" val="398081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5006" y="2239963"/>
            <a:ext cx="3525238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4008" y="2204864"/>
            <a:ext cx="4038600" cy="39498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Дед  (в честь которого и дали имя будущему композитору) служил в капелле курфюрста  в качестве певца – басиста (баса). От деда Бетховен унаследовал многие черты характера: гордость и независимость нрава, настойчивость и неистовую работоспособность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75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Отец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Школа Искусств\Desktop\Ленинг\б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3216460" cy="420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211960" y="2420887"/>
            <a:ext cx="4474840" cy="38884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Иоганн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Бетховен –также служил в капелле певцом –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тенористом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(тенором). Певец, скрипач,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клавесинист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он был способным музыкантом, но гибельная страсть к алкоголю сделалась причиной многих страданий семьи.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17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Школа Искусств\Desktop\Ленинг\б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3039870" cy="4097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Мария-Магдалина Бетховен (в девичестве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Кеверих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 - дочь придворного повара. Очень любила и жалела сына, проводила с ним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времени, часто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пела для него незамысловатые песенки</a:t>
            </a:r>
          </a:p>
        </p:txBody>
      </p:sp>
    </p:spTree>
    <p:extLst>
      <p:ext uri="{BB962C8B-B14F-4D97-AF65-F5344CB8AC3E}">
        <p14:creationId xmlns:p14="http://schemas.microsoft.com/office/powerpoint/2010/main" val="236209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6393" y="404664"/>
            <a:ext cx="3422483" cy="8640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Дом, в котором родился Бетховен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95936" y="476672"/>
            <a:ext cx="4690864" cy="56494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 Людвига было скорее несчастным, чем счастливым. Отец много пил, поэтому денег катастрофически не хватало даже на самые простые вещи. Комнатка Людвига располагалась на чердаке, она была настолько маленькой, что в ней едва нашлось место для железной кровати и старого клавесина. Пьяный отец в беспамятстве бил супругу смертным боем, частенько перепадало и Людвигу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45" y="1412776"/>
            <a:ext cx="316438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45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474145"/>
            <a:ext cx="3422483" cy="1886921"/>
          </a:xfrm>
        </p:spPr>
        <p:txBody>
          <a:bodyPr/>
          <a:lstStyle/>
          <a:p>
            <a:r>
              <a:rPr lang="ru-RU" dirty="0" smtClean="0"/>
              <a:t>Отец хотел сделать Людвига вторым Моцартом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44008" y="404664"/>
            <a:ext cx="4104456" cy="5721499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	Творческие наклонности проявились у Людвига в раннем детстве, и это не ускользнуло от внимания отца. В те годы везде гремело имя Амадея Моцарта, и отец задумал сделать из сына еще более успешного музыканта, чем прославленный композитор. Принуждениями и побоями отец заставлял четырехлетнего ребенка часами просиживать за фортепиано, бесконечно твердить бессмысленные упражнения на скрипке. Обучение велось бессистемно: один учитель сменял другого.</a:t>
            </a:r>
          </a:p>
          <a:p>
            <a:pPr marL="0" indent="0" algn="just">
              <a:buNone/>
            </a:pPr>
            <a:r>
              <a:rPr lang="ru-RU" dirty="0"/>
              <a:t>	Впервые юный маэстро выступил на публике в 7 лет 26 марта 1778 года.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888432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006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Людвиг мало ходил в школу: отец утверждал, что ему там нечему </a:t>
            </a:r>
            <a:r>
              <a:rPr lang="ru-RU" dirty="0" smtClean="0"/>
              <a:t>учиться. </a:t>
            </a:r>
          </a:p>
          <a:p>
            <a:pPr marL="0" indent="0">
              <a:buNone/>
            </a:pPr>
            <a:r>
              <a:rPr lang="ru-RU" dirty="0" smtClean="0"/>
              <a:t>Последствия </a:t>
            </a:r>
            <a:r>
              <a:rPr lang="ru-RU" dirty="0"/>
              <a:t>ущербного и урывочного образования Людвиг потом ощущал всю жизнь: писал он с ошибками, считал с трудом, еле-еле справляясь со сложением… Зато достаточно хорошо знал </a:t>
            </a:r>
            <a:r>
              <a:rPr lang="ru-RU" dirty="0" smtClean="0"/>
              <a:t>латынь и  французский язык.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Начальное образование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71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521</TotalTime>
  <Words>840</Words>
  <Application>Microsoft Office PowerPoint</Application>
  <PresentationFormat>Экран (4:3)</PresentationFormat>
  <Paragraphs>48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Твердый переплет</vt:lpstr>
      <vt:lpstr>Детство Людвига Бетховена</vt:lpstr>
      <vt:lpstr>Л. Бетховен 1770 - 1827</vt:lpstr>
      <vt:lpstr>Бонн – родина Бетховена</vt:lpstr>
      <vt:lpstr>Дед</vt:lpstr>
      <vt:lpstr>Отец</vt:lpstr>
      <vt:lpstr>Мать</vt:lpstr>
      <vt:lpstr>Дом, в котором родился Бетховен</vt:lpstr>
      <vt:lpstr>Отец хотел сделать Людвига вторым Моцартом</vt:lpstr>
      <vt:lpstr>Начальное образование</vt:lpstr>
      <vt:lpstr>Занятия с К. Нефе</vt:lpstr>
      <vt:lpstr>Первые сочинения</vt:lpstr>
      <vt:lpstr>Нефе в жизни Бетховена</vt:lpstr>
      <vt:lpstr>Окружение Бетховена</vt:lpstr>
      <vt:lpstr>Друзья детства</vt:lpstr>
      <vt:lpstr>Знакомство  с Моцартом</vt:lpstr>
      <vt:lpstr>Трудное детство</vt:lpstr>
      <vt:lpstr>Список источников информации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Детство Людвига Бетховена</dc:title>
  <dc:creator>Школа Искусств</dc:creator>
  <cp:lastModifiedBy>Школа Искусств</cp:lastModifiedBy>
  <cp:revision>33</cp:revision>
  <dcterms:created xsi:type="dcterms:W3CDTF">2020-02-13T05:49:03Z</dcterms:created>
  <dcterms:modified xsi:type="dcterms:W3CDTF">2021-02-10T10:13:04Z</dcterms:modified>
</cp:coreProperties>
</file>