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59" r:id="rId4"/>
    <p:sldId id="284" r:id="rId5"/>
    <p:sldId id="265" r:id="rId6"/>
    <p:sldId id="268" r:id="rId7"/>
    <p:sldId id="266" r:id="rId8"/>
    <p:sldId id="275" r:id="rId9"/>
    <p:sldId id="276" r:id="rId10"/>
    <p:sldId id="277" r:id="rId11"/>
    <p:sldId id="278" r:id="rId12"/>
    <p:sldId id="279" r:id="rId13"/>
    <p:sldId id="281" r:id="rId14"/>
    <p:sldId id="270" r:id="rId15"/>
    <p:sldId id="282" r:id="rId16"/>
    <p:sldId id="271" r:id="rId17"/>
    <p:sldId id="273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6" d="100"/>
          <a:sy n="76" d="100"/>
        </p:scale>
        <p:origin x="678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05B1A0-9DE8-44A9-9A05-4B4A970B7E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033728B-D716-4026-B601-91BC149DDF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EEBD64E-B360-42D0-A0B1-7FC6E4DB83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1FC7A-08C3-445F-A9C7-B98326912DF3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E8CD1CF-C781-4E36-BC57-CF046A88A4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7940DFB-76E2-422F-ADE0-7E2E09BBE5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DE2DC-5D06-4CB4-A0F4-ABBA27E659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98216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AE6A17-2FCC-435B-BA51-5CE729CD7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378D802-F6EC-4E1A-BACE-F23814D5A1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055F1AC-62B7-4EC8-BB54-277B8BF123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1FC7A-08C3-445F-A9C7-B98326912DF3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E2E8041-5713-475C-8E46-F1095D2294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2FB304-629E-4EDA-82CA-F61392FD8A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DE2DC-5D06-4CB4-A0F4-ABBA27E659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6025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BF09CA9-FE67-45F7-9ED7-B113682534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FA3B081-6682-413E-84EB-0CFA0536E3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D8C8DBF-0292-4EA4-B155-CB089F64B6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1FC7A-08C3-445F-A9C7-B98326912DF3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8ABD78C-07F8-4B5F-9D63-8A75EAA4D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4BEDBEB-9696-43E3-BC11-34FB833C8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DE2DC-5D06-4CB4-A0F4-ABBA27E659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1542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5090D8-2221-4D6A-9ED6-86024A0ED0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64C22D5-5432-484C-B072-DEF7C0E519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E1FDC07-343E-4DBA-A563-88F22A19BA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1FC7A-08C3-445F-A9C7-B98326912DF3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54F3053-3ACE-4D4B-9536-FA81BF79B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8B9E92F-6924-45BE-83F7-5E29EC3E2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DE2DC-5D06-4CB4-A0F4-ABBA27E659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34510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E381DA-948B-4FDA-87E5-937B88D50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1051DE2-2A3A-4547-ACA3-FE3056D530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A223F81-F423-4767-8C40-D7F63A546B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1FC7A-08C3-445F-A9C7-B98326912DF3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9DB0B74-2257-4119-B5BE-77459716F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22C808E-0A33-4BDB-84E4-CE26CD0029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DE2DC-5D06-4CB4-A0F4-ABBA27E659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93408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D48583-10F2-4AF7-9017-9B79CD5C94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B2D2DA-2A83-49E9-8A32-B4559CF99D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2725130-DCAF-470A-98B1-D3CF34326D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C05ACDC-1542-4E0E-BB03-031ED08D4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1FC7A-08C3-445F-A9C7-B98326912DF3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8D37625-E8AC-4156-9AA6-85BE5A6CB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BD91793-298F-405A-9C6C-202F080C90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DE2DC-5D06-4CB4-A0F4-ABBA27E659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90128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8EF4CA-AD83-4381-ADB2-EE9BA7C562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D1ED417-D449-4499-AC77-33EA3EB1D6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AF96203-6A14-451F-97D7-BEE37C58EB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845324F-CF6B-4639-A7AF-360B42CE52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51F9D4F-F00C-44B5-8D2B-44448DB7E4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B416429-A77B-4B06-B9D1-921A76ED6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1FC7A-08C3-445F-A9C7-B98326912DF3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5DCC387-C23F-45C4-9B9D-56136F1356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B1FDFB9-089B-4FDA-BC52-076296157E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DE2DC-5D06-4CB4-A0F4-ABBA27E659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3684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642095-1356-4380-87CD-5E2CD6280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2EE77FA-E645-4CB7-9401-6DD4734F4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1FC7A-08C3-445F-A9C7-B98326912DF3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07E51DB-7795-4A16-AB71-881A092C6D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1092FE4-F79C-475D-BFF0-705B40765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DE2DC-5D06-4CB4-A0F4-ABBA27E659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48037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9ED5E4C-3689-4737-A2B0-BB94EA1C00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1FC7A-08C3-445F-A9C7-B98326912DF3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5CB1E31-4219-4402-AC7D-BA1899BB27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7E90A78-8070-46DC-90B2-F43AD28EB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DE2DC-5D06-4CB4-A0F4-ABBA27E659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89207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C0A47C-E4D1-449B-9626-D41E79D026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897290-521B-49B9-8BDA-129111883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A029A0E-E06A-422C-91DD-071C757735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66424C1-6006-4BBE-9C79-1AA0695210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1FC7A-08C3-445F-A9C7-B98326912DF3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C9591BE-36A3-49E1-8D1A-776B5084EF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AAF55B8-31DE-40C3-9D1F-082ED29CCD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DE2DC-5D06-4CB4-A0F4-ABBA27E659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22485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6ADC9A-6154-4934-82E9-81E5566AE6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65B2B9C-D45C-4031-AA6A-35BC68B181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21A532C-36B0-428B-92D5-7001153B74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D7702A6-0A74-4FAA-A35A-212C16FCD7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1FC7A-08C3-445F-A9C7-B98326912DF3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E5C0CDC-4FEF-4C17-9F24-573077E4A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B6D009B-6FD4-47D5-80A9-C5DCE20D4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DE2DC-5D06-4CB4-A0F4-ABBA27E659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38128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C374F6-5E37-4769-B37A-B8A66A9299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EE9C45D-F4BC-4F1B-8CB5-E7D1386F89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6AFA735-5EB2-442F-B958-6BE26A4E642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1FC7A-08C3-445F-A9C7-B98326912DF3}" type="datetimeFigureOut">
              <a:rPr lang="ru-RU" smtClean="0"/>
              <a:t>15.02.2022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14216DA-435E-43B3-8A03-B9A2851258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AC20CF1-7483-43E0-BD5F-85263344D4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7DE2DC-5D06-4CB4-A0F4-ABBA27E659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670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g"/><Relationship Id="rId4" Type="http://schemas.openxmlformats.org/officeDocument/2006/relationships/image" Target="../media/image35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video/preview/?text=&#1073;&#1091;&#1084;&#1072;&#1078;&#1085;&#1099;&#1077;%20&#1080;&#1089;&#1090;&#1086;&#1088;&#1080;&#1080;%20&#1084;&#1091;&#1083;&#1100;&#1090;&#1092;&#1080;&#1083;&#1100;&#1084;&amp;path=wizard&amp;parent-reqid=1642928883592500-3096393409154676228-sas2-0288-sas-l7-balancer-8080-BAL-8247&amp;wiz_type=vital&amp;filmId=17832656067805239005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01EDF0AF-5875-4CA3-8B6F-9A012EE513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B316CF-CB8E-49E1-B7D4-381B30F5ED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2025" y="272103"/>
            <a:ext cx="10289097" cy="696286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исследования: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5F5C877-87E0-4E16-858F-EB84DAD9F6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16664" y="-5779"/>
            <a:ext cx="7759817" cy="379334"/>
          </a:xfrm>
        </p:spPr>
        <p:txBody>
          <a:bodyPr>
            <a:norm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дошкольное учреждение детский сад №83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369B5654-F0E9-4CEF-A39C-72BC7656A1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558" y="1473480"/>
            <a:ext cx="8350104" cy="46882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8834022-9F12-4B93-ACA1-4EEE57BCACE6}"/>
              </a:ext>
            </a:extLst>
          </p:cNvPr>
          <p:cNvSpPr txBox="1"/>
          <p:nvPr/>
        </p:nvSpPr>
        <p:spPr>
          <a:xfrm>
            <a:off x="484464" y="836214"/>
            <a:ext cx="1122307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«Путешествие в бумажное королевство»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E1D9BBC-53B2-43FC-B17E-8B6AB7BADE19}"/>
              </a:ext>
            </a:extLst>
          </p:cNvPr>
          <p:cNvSpPr txBox="1"/>
          <p:nvPr/>
        </p:nvSpPr>
        <p:spPr>
          <a:xfrm>
            <a:off x="4672668" y="6377407"/>
            <a:ext cx="61365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Рыбинск 2022г.   </a:t>
            </a:r>
          </a:p>
        </p:txBody>
      </p:sp>
      <p:sp>
        <p:nvSpPr>
          <p:cNvPr id="11" name="Подзаголовок 2">
            <a:extLst>
              <a:ext uri="{FF2B5EF4-FFF2-40B4-BE49-F238E27FC236}">
                <a16:creationId xmlns:a16="http://schemas.microsoft.com/office/drawing/2014/main" id="{E011DB49-B538-487A-A45D-7C1BB1E98B1A}"/>
              </a:ext>
            </a:extLst>
          </p:cNvPr>
          <p:cNvSpPr txBox="1">
            <a:spLocks/>
          </p:cNvSpPr>
          <p:nvPr/>
        </p:nvSpPr>
        <p:spPr>
          <a:xfrm>
            <a:off x="8081655" y="4145560"/>
            <a:ext cx="3819787" cy="536896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54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 - Малахова Таисия,</a:t>
            </a:r>
          </a:p>
          <a:p>
            <a:pPr algn="r"/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лет.</a:t>
            </a:r>
          </a:p>
          <a:p>
            <a:pPr algn="r"/>
            <a:r>
              <a:rPr lang="ru-RU" sz="6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Воспитатель - Новикова Татьяна Владимировна.</a:t>
            </a:r>
          </a:p>
          <a:p>
            <a:pPr algn="l"/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26324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4D83AD7-C119-4471-9BE7-3A946C5F6F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E206B6-8B48-454E-B07E-B9F33201D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ru-RU" b="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FA803C9-E21F-41A3-8098-5CB09E8E8B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4310" y="365125"/>
            <a:ext cx="10515600" cy="123706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i="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Бумага может резаться ножницами или разрываться руками!</a:t>
            </a:r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889B4F1-3B79-4C3A-85E9-5F1012F3B8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48" r="14704"/>
          <a:stretch/>
        </p:blipFill>
        <p:spPr>
          <a:xfrm rot="5400000">
            <a:off x="7812658" y="2488136"/>
            <a:ext cx="4525557" cy="34839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CF256BF-5D17-40E5-98F4-9DC6DE64485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502"/>
          <a:stretch/>
        </p:blipFill>
        <p:spPr>
          <a:xfrm rot="5400000">
            <a:off x="4416539" y="2538933"/>
            <a:ext cx="3585174" cy="33823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0CCEB8F-AEFC-4BA1-A4E8-B25D1C01FBE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3554" r="30541" b="10695"/>
          <a:stretch/>
        </p:blipFill>
        <p:spPr>
          <a:xfrm rot="5400000">
            <a:off x="-28807" y="2379291"/>
            <a:ext cx="4525558" cy="37016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647029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4D83AD7-C119-4471-9BE7-3A946C5F6F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E206B6-8B48-454E-B07E-B9F33201DF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7778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0" i="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Бумагу можно склеивать!</a:t>
            </a:r>
            <a:br>
              <a:rPr lang="ru-RU" b="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F8C2F6F5-632E-4339-967E-BC4D69F89C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06198">
            <a:off x="504987" y="2115504"/>
            <a:ext cx="4997383" cy="33282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17B98C24-4699-414A-8F79-BD5F5B0C19E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72" r="14054"/>
          <a:stretch/>
        </p:blipFill>
        <p:spPr bwMode="auto">
          <a:xfrm rot="610371">
            <a:off x="6564677" y="1596468"/>
            <a:ext cx="4492720" cy="45271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8853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4D83AD7-C119-4471-9BE7-3A946C5F6F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E206B6-8B48-454E-B07E-B9F33201DF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4359"/>
            <a:ext cx="10515600" cy="1157681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Бумага горит!</a:t>
            </a:r>
          </a:p>
        </p:txBody>
      </p:sp>
      <p:pic>
        <p:nvPicPr>
          <p:cNvPr id="3080" name="Picture 8">
            <a:extLst>
              <a:ext uri="{FF2B5EF4-FFF2-40B4-BE49-F238E27FC236}">
                <a16:creationId xmlns:a16="http://schemas.microsoft.com/office/drawing/2014/main" id="{C3311D38-55C7-4C20-97E5-E7DD6C6672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238" y="1906398"/>
            <a:ext cx="8115300" cy="4572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2760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FB557B63-33FC-4F5B-81BA-3DAF3E6613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0E086435-11DC-4EF5-A3F4-C99C09C802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79673"/>
            <a:ext cx="10515600" cy="203331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Исходя из проведённых опытов, я сделала вывод, что бумага имеет очень много разных свойств, при помощи которых на бумаге можно рисовать, ее можно рвать, резать, мочить, поджигать, мять и складывать. 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6C69FE19-8F64-438B-AE02-BEE41E9F49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Ход исследования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(продолжение)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C3800D74-3D9C-46E8-880F-AC53E81079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276" y="2728985"/>
            <a:ext cx="2750715" cy="36676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>
            <a:extLst>
              <a:ext uri="{FF2B5EF4-FFF2-40B4-BE49-F238E27FC236}">
                <a16:creationId xmlns:a16="http://schemas.microsoft.com/office/drawing/2014/main" id="{2E79E00C-74A6-4BFD-86DF-3A6B039FA6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801318" y="3187438"/>
            <a:ext cx="3667620" cy="27507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D7E1BAB-53F4-48F0-B0AE-99C74B2ED1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39017" y="3245059"/>
            <a:ext cx="3513964" cy="26354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554120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808B270E-9472-4FBC-A4F5-B83EA00A59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8CD46C81-BACF-4883-9DC4-9C0F25DBBE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07173"/>
            <a:ext cx="10515600" cy="180752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конце своего исследования я вместе со своим воспитателем смастерила, свое бумажное королевство,  а еще для того чтобы поделится опытом с окружающими создала книжку-малышку с различными видами бумаги.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491A0A2-1801-4826-B368-5807956585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14" t="1" r="18119" b="-192"/>
          <a:stretch/>
        </p:blipFill>
        <p:spPr>
          <a:xfrm rot="5400000">
            <a:off x="-426606" y="2351256"/>
            <a:ext cx="4377741" cy="34108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1FEBE86-1F98-4CE0-9AC6-0F3E0288F29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62" r="20289" b="4630"/>
          <a:stretch/>
        </p:blipFill>
        <p:spPr>
          <a:xfrm>
            <a:off x="3848769" y="2412227"/>
            <a:ext cx="4117019" cy="4038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E580A4C-6605-467D-9278-07B1B99CD24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22" r="1852" b="13889"/>
          <a:stretch/>
        </p:blipFill>
        <p:spPr>
          <a:xfrm rot="16200000">
            <a:off x="8719027" y="2772573"/>
            <a:ext cx="2976834" cy="3969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504601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D78D5951-5904-4F33-9C5D-F0D1F5B131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47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7AFDF1B3-AD39-4520-816E-8917F8FB06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7103"/>
            <a:ext cx="10515600" cy="341416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Таким образом, я узнала,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бумага – одно из уникальных изобретений человека. 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познакомилась с историей создания бумаги, узнала какая бывает бумага, при помощи опытов смогла узнать какими свойствами обладает бумага, и смогла выполнить свое заветное желание.  </a:t>
            </a:r>
          </a:p>
          <a:p>
            <a:pPr marL="0" indent="0" algn="ctr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Теперь у меня есть свое бумажное королевство!</a:t>
            </a:r>
          </a:p>
          <a:p>
            <a:pPr marL="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EDAD7E6F-D746-4F6D-B2FF-57D1562B02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76169"/>
            <a:ext cx="10515600" cy="1325563"/>
          </a:xfrm>
        </p:spPr>
        <p:txBody>
          <a:bodyPr/>
          <a:lstStyle/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C2DAF41-9E30-447B-9521-53FB79333B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8" b="16482"/>
          <a:stretch/>
        </p:blipFill>
        <p:spPr>
          <a:xfrm>
            <a:off x="528633" y="3321285"/>
            <a:ext cx="3270250" cy="35367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F031349-141A-4614-AC45-32A0CBDEE4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859334" y="2899235"/>
            <a:ext cx="3305178" cy="44069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BC01DAD-DAE3-4E1A-AE72-8C2C65E4CC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997" y="3340099"/>
            <a:ext cx="2638426" cy="35179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524799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808B270E-9472-4FBC-A4F5-B83EA00A59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130D24-0057-48E2-889C-D1B581E0EB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76185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Делюсь с вами ссылкой на мой любимый мультфильм, </a:t>
            </a:r>
            <a:b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вам обязательно понравиться!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CD46C81-BACF-4883-9DC4-9C0F25DBBE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50341" y="2506662"/>
            <a:ext cx="5257800" cy="4351338"/>
          </a:xfrm>
        </p:spPr>
        <p:txBody>
          <a:bodyPr/>
          <a:lstStyle/>
          <a:p>
            <a:pPr marL="0" indent="0">
              <a:buNone/>
            </a:pPr>
            <a:r>
              <a:rPr lang="en-US" b="0" i="0" dirty="0">
                <a:solidFill>
                  <a:srgbClr val="212529"/>
                </a:solidFill>
                <a:effectLst/>
                <a:latin typeface="Arial" panose="020B0604020202020204" pitchFamily="34" charset="0"/>
                <a:hlinkClick r:id="rId3"/>
              </a:rPr>
              <a:t>https://yandex.ru/video/preview/?text=</a:t>
            </a:r>
            <a:r>
              <a:rPr lang="ru-RU" b="0" i="0" dirty="0">
                <a:solidFill>
                  <a:srgbClr val="212529"/>
                </a:solidFill>
                <a:effectLst/>
                <a:latin typeface="Arial" panose="020B0604020202020204" pitchFamily="34" charset="0"/>
                <a:hlinkClick r:id="rId3"/>
              </a:rPr>
              <a:t>бумажные%20истории%20мультфильм&amp;</a:t>
            </a:r>
            <a:r>
              <a:rPr lang="en-US" b="0" i="0" dirty="0">
                <a:solidFill>
                  <a:srgbClr val="212529"/>
                </a:solidFill>
                <a:effectLst/>
                <a:latin typeface="Arial" panose="020B0604020202020204" pitchFamily="34" charset="0"/>
                <a:hlinkClick r:id="rId3"/>
              </a:rPr>
              <a:t>path=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Arial" panose="020B0604020202020204" pitchFamily="34" charset="0"/>
                <a:hlinkClick r:id="rId3"/>
              </a:rPr>
              <a:t>wizard&amp;parent-reqid</a:t>
            </a:r>
            <a:r>
              <a:rPr lang="en-US" b="0" i="0" dirty="0">
                <a:solidFill>
                  <a:srgbClr val="212529"/>
                </a:solidFill>
                <a:effectLst/>
                <a:latin typeface="Arial" panose="020B0604020202020204" pitchFamily="34" charset="0"/>
                <a:hlinkClick r:id="rId3"/>
              </a:rPr>
              <a:t>=1642928883592500-3096393409154676228-sas2-0288-sas-l7-balancer-8080-BAL-8247&amp;wiz_type=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Arial" panose="020B0604020202020204" pitchFamily="34" charset="0"/>
                <a:hlinkClick r:id="rId3"/>
              </a:rPr>
              <a:t>vital&amp;filmId</a:t>
            </a:r>
            <a:r>
              <a:rPr lang="en-US" b="0" i="0" dirty="0">
                <a:solidFill>
                  <a:srgbClr val="212529"/>
                </a:solidFill>
                <a:effectLst/>
                <a:latin typeface="Arial" panose="020B0604020202020204" pitchFamily="34" charset="0"/>
                <a:hlinkClick r:id="rId3"/>
              </a:rPr>
              <a:t>=17832656067805239005</a:t>
            </a:r>
            <a:r>
              <a:rPr lang="ru-RU" b="0" i="0" dirty="0">
                <a:solidFill>
                  <a:srgbClr val="212529"/>
                </a:solidFill>
                <a:effectLst/>
                <a:latin typeface="Arial" panose="020B0604020202020204" pitchFamily="34" charset="0"/>
              </a:rPr>
              <a:t> </a:t>
            </a:r>
            <a:endParaRPr lang="ru-RU" dirty="0"/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id="{90759846-1A78-4174-B5FB-18B337AFF5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859" y="2614611"/>
            <a:ext cx="6172199" cy="40987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7135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808B270E-9472-4FBC-A4F5-B83EA00A59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130D24-0057-48E2-889C-D1B581E0EB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277654"/>
            <a:ext cx="10515600" cy="1661020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  <p:pic>
        <p:nvPicPr>
          <p:cNvPr id="5130" name="Picture 10">
            <a:extLst>
              <a:ext uri="{FF2B5EF4-FFF2-40B4-BE49-F238E27FC236}">
                <a16:creationId xmlns:a16="http://schemas.microsoft.com/office/drawing/2014/main" id="{8F3E36EE-09B4-4415-95C1-47CCA96012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7945" y="1383366"/>
            <a:ext cx="9356110" cy="52628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32132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A8DA4E33-F6FE-464B-B5BD-725E8AA929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4FC042-CA2E-4284-937B-45A207E78C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A4C60E-19C0-45F5-8C75-A07592391C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5312" y="1253331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Я очень люблю рисовать</a:t>
            </a:r>
            <a:r>
              <a:rPr lang="ru-RU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раскрашивать, делать поделки из бумаги, поэтому мой самый </a:t>
            </a:r>
            <a:r>
              <a:rPr lang="ru-RU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любимый мультфильм «Бумажки». Смотря его мне всегда было интересно:  </a:t>
            </a:r>
            <a:r>
              <a:rPr lang="ru-RU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</a:t>
            </a:r>
            <a:r>
              <a:rPr lang="ru-RU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ак из простой бумаги можно столько всего смастерить?».</a:t>
            </a:r>
            <a:endParaRPr lang="ru-RU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81CCD3E3-1973-47AB-B93D-1B6FD945F7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9162" y="4990025"/>
            <a:ext cx="2397543" cy="20159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80E6BCB0-CFD9-4FD0-8EB3-041AB7EC26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9473" y="2936910"/>
            <a:ext cx="3434025" cy="22804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4EC6825E-B69A-49EA-9504-5D197ED4D5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2066" y="2537648"/>
            <a:ext cx="2280407" cy="22804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>
            <a:extLst>
              <a:ext uri="{FF2B5EF4-FFF2-40B4-BE49-F238E27FC236}">
                <a16:creationId xmlns:a16="http://schemas.microsoft.com/office/drawing/2014/main" id="{A7CEEF19-CCED-4040-B7B0-A0F7D68738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57" y="3162650"/>
            <a:ext cx="5852020" cy="35112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>
            <a:extLst>
              <a:ext uri="{FF2B5EF4-FFF2-40B4-BE49-F238E27FC236}">
                <a16:creationId xmlns:a16="http://schemas.microsoft.com/office/drawing/2014/main" id="{92EB5C8A-A734-4DAA-B952-5E4F57BE87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30927">
            <a:off x="2497666" y="3742688"/>
            <a:ext cx="2668785" cy="12643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81071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808B270E-9472-4FBC-A4F5-B83EA00A59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130D24-0057-48E2-889C-D1B581E0EB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2823"/>
            <a:ext cx="10515600" cy="817723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CD46C81-BACF-4883-9DC4-9C0F25DBBE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20546"/>
            <a:ext cx="10515600" cy="435133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rgbClr val="2125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предполагаю, что из простой бумаги могу создать целое королевство. </a:t>
            </a:r>
            <a:endParaRPr lang="ru-RU" dirty="0">
              <a:solidFill>
                <a:srgbClr val="212529"/>
              </a:solidFill>
              <a:latin typeface="Arial" panose="020B0604020202020204" pitchFamily="34" charset="0"/>
            </a:endParaRPr>
          </a:p>
          <a:p>
            <a:pPr marL="0" indent="0" algn="ctr">
              <a:buNone/>
            </a:pPr>
            <a:endParaRPr lang="ru-RU" dirty="0">
              <a:solidFill>
                <a:srgbClr val="212529"/>
              </a:solidFill>
              <a:latin typeface="Arial" panose="020B0604020202020204" pitchFamily="34" charset="0"/>
            </a:endParaRPr>
          </a:p>
          <a:p>
            <a:pPr marL="0" indent="0" algn="ctr">
              <a:buNone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3D702C53-8458-4350-99DE-28DA11136C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4" t="20487" r="30047" b="12649"/>
          <a:stretch/>
        </p:blipFill>
        <p:spPr bwMode="auto">
          <a:xfrm>
            <a:off x="7786380" y="1586116"/>
            <a:ext cx="3337421" cy="48007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6C4E7F0-CAED-4826-9DFC-2108934047C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79" r="10150"/>
          <a:stretch/>
        </p:blipFill>
        <p:spPr>
          <a:xfrm rot="16200000">
            <a:off x="1915778" y="1336128"/>
            <a:ext cx="3529813" cy="6074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570253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22E67090-4F7F-40A4-A131-38598D6FD0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447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B5CD9A-66E2-493F-B5A4-1B6A08C8C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План исследования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5502AFC9-4254-411F-979D-EC0389F947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0822" y="1460034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Узнать о истории создания бумаги.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Какие виды бумаги бывают?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При помощи опытов, узнать: «Какими свойствами обладает бумага?».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Изготовить книжку-малышку «Различные виды бумаги», создать «Бумажное королевство»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Поделится опытом со своими ровесниками в детском саду. 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9606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808B270E-9472-4FBC-A4F5-B83EA00A59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8CD46C81-BACF-4883-9DC4-9C0F25DBBE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40015"/>
            <a:ext cx="10515600" cy="27463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Для начала, я поинтересовалась, а откуда появилась бумага? С этим вопросом я обратилась к взрослым. </a:t>
            </a:r>
            <a:endParaRPr lang="ru-RU" dirty="0">
              <a:solidFill>
                <a:srgbClr val="6666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узнали, что рецепт изготовления бумаги придумали </a:t>
            </a:r>
            <a:r>
              <a:rPr lang="ru-RU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Китае. Спустя много времени этот рецепт дошел и </a:t>
            </a:r>
            <a:r>
              <a:rPr lang="ru-RU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нас. В настоящее время бумагу производят на фабриках.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294E8E38-0D62-49D1-8D1C-7980AC420C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7855" y="3402049"/>
            <a:ext cx="5083848" cy="30036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0CA038D7-BE20-42DA-9EDB-6C4A442034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365" y="3114925"/>
            <a:ext cx="4195194" cy="35779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2707B6B3-9956-401B-95E4-2E813089A8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19369" y="0"/>
            <a:ext cx="5749954" cy="840015"/>
          </a:xfrm>
        </p:spPr>
        <p:txBody>
          <a:bodyPr/>
          <a:lstStyle/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Ход исследования</a:t>
            </a:r>
          </a:p>
        </p:txBody>
      </p:sp>
    </p:spTree>
    <p:extLst>
      <p:ext uri="{BB962C8B-B14F-4D97-AF65-F5344CB8AC3E}">
        <p14:creationId xmlns:p14="http://schemas.microsoft.com/office/powerpoint/2010/main" val="4282507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808B270E-9472-4FBC-A4F5-B83EA00A59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8CD46C81-BACF-4883-9DC4-9C0F25DBBE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5195" y="931280"/>
            <a:ext cx="10515600" cy="59267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Спустя какое то время, я снова задалась вопросом. Если бумагу можно встретить везде … «То какая она бывает?». И я опять обратилась за помощью. В детском саду, взрослые рассказали стихотворение:</a:t>
            </a:r>
          </a:p>
          <a:p>
            <a:pPr marL="0" indent="0">
              <a:buNone/>
            </a:pP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Бумага бывает документом, </a:t>
            </a:r>
          </a:p>
          <a:p>
            <a:pPr marL="0" indent="0">
              <a:buNone/>
            </a:pP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Плакатом, фантиком, конвертом, </a:t>
            </a:r>
          </a:p>
          <a:p>
            <a:pPr marL="0" indent="0">
              <a:buNone/>
            </a:pP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Письмом, обоями, листовкой,</a:t>
            </a:r>
          </a:p>
          <a:p>
            <a:pPr marL="0" indent="0">
              <a:buNone/>
            </a:pP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Альбомом, книгой упаковкой</a:t>
            </a:r>
          </a:p>
          <a:p>
            <a:pPr marL="0" indent="0">
              <a:buNone/>
            </a:pP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Салфеткой, веером, талоном</a:t>
            </a:r>
          </a:p>
          <a:p>
            <a:pPr marL="0" indent="0">
              <a:buNone/>
            </a:pP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Неувядаемым пионом, </a:t>
            </a:r>
          </a:p>
          <a:p>
            <a:pPr marL="0" indent="0">
              <a:buNone/>
            </a:pP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Она бывает и деньгами.</a:t>
            </a:r>
          </a:p>
          <a:p>
            <a:pPr marL="0" indent="0">
              <a:buNone/>
            </a:pP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многими другими прекрасными вещами.</a:t>
            </a:r>
          </a:p>
          <a:p>
            <a:pPr marL="0" indent="0" algn="ctr">
              <a:buNone/>
            </a:pP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я поняла, что бумага бывает очень разная!</a:t>
            </a:r>
          </a:p>
          <a:p>
            <a:pPr marL="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EB9D5A58-529E-4B27-BBDC-B84C3756CC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764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Ход исследования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(продолжение)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CA4FD76-2984-411C-A5A7-6864EAE4D09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94"/>
          <a:stretch/>
        </p:blipFill>
        <p:spPr bwMode="auto">
          <a:xfrm rot="575317">
            <a:off x="5895338" y="3093309"/>
            <a:ext cx="5737045" cy="25754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77136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808B270E-9472-4FBC-A4F5-B83EA00A59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8CD46C81-BACF-4883-9DC4-9C0F25DBBE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1146" y="1033913"/>
            <a:ext cx="10515600" cy="1231114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3300" b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Дальше мне захотелось узнать, а какими свойствами обладает бумага, поэтому мы провели ряд опытов с бумагой и выяснили, что…</a:t>
            </a:r>
          </a:p>
          <a:p>
            <a:pPr marL="0" indent="0" algn="ctr">
              <a:buNone/>
            </a:pPr>
            <a:r>
              <a:rPr lang="ru-RU" sz="43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 красится!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98A3F65B-B031-45C4-BF2E-D43315C86B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Ход исследования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(продолжение)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ACC5DDB5-43FB-4E8E-A01D-0FDE185327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13" r="27660" b="12339"/>
          <a:stretch/>
        </p:blipFill>
        <p:spPr bwMode="auto">
          <a:xfrm>
            <a:off x="801148" y="2654067"/>
            <a:ext cx="2860647" cy="40078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352EBF7-9B0B-4397-A1FD-96B6AC67971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59" t="20749" r="5474" b="25504"/>
          <a:stretch/>
        </p:blipFill>
        <p:spPr>
          <a:xfrm>
            <a:off x="4462943" y="3065128"/>
            <a:ext cx="7348757" cy="36859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693644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4D83AD7-C119-4471-9BE7-3A946C5F6F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E206B6-8B48-454E-B07E-B9F33201DF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298242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i="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Бумага бывает толстая </a:t>
            </a:r>
            <a:r>
              <a:rPr lang="ru-RU" sz="40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тонкая или </a:t>
            </a:r>
            <a:r>
              <a:rPr lang="ru-RU" sz="4000" i="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прочная и не прочная!</a:t>
            </a:r>
            <a:br>
              <a:rPr lang="ru-RU" b="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A53053C-0572-44F9-86E6-645962A7D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503838" y="2420409"/>
            <a:ext cx="5071533" cy="3803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D5CF7167-0EE2-4B0D-BDFC-FAB9B58BAE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79062">
            <a:off x="2332328" y="4203620"/>
            <a:ext cx="2667000" cy="2667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221309EE-4A30-4D7F-9E95-7C300EEFA3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51141">
            <a:off x="7101099" y="4735863"/>
            <a:ext cx="2226332" cy="22263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C32BEE2-6338-4840-9AE9-D7D556182B7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62" t="20397" r="20114" b="18204"/>
          <a:stretch/>
        </p:blipFill>
        <p:spPr>
          <a:xfrm rot="5400000">
            <a:off x="160736" y="1577984"/>
            <a:ext cx="3680966" cy="25251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4BD2254-B6FC-4764-B987-E5F9B38A2D9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30" r="26972" b="18087"/>
          <a:stretch/>
        </p:blipFill>
        <p:spPr>
          <a:xfrm rot="5400000">
            <a:off x="8212040" y="1539303"/>
            <a:ext cx="3745116" cy="25384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285974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4D83AD7-C119-4471-9BE7-3A946C5F6F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E206B6-8B48-454E-B07E-B9F33201DF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6049"/>
            <a:ext cx="10515600" cy="1325563"/>
          </a:xfrm>
        </p:spPr>
        <p:txBody>
          <a:bodyPr/>
          <a:lstStyle/>
          <a:p>
            <a:pPr algn="ctr"/>
            <a:r>
              <a:rPr lang="ru-RU" sz="4000" i="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Бумага боится воды!</a:t>
            </a:r>
            <a:br>
              <a:rPr lang="ru-RU" b="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F5785EB-F05A-4EC5-87D8-930D693C56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0821" y="1804591"/>
            <a:ext cx="5410200" cy="4057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CE78B3F-0C9D-4EB8-A6F7-630E425293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45161" y="1727996"/>
            <a:ext cx="5410199" cy="40576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594756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485</TotalTime>
  <Words>531</Words>
  <Application>Microsoft Office PowerPoint</Application>
  <PresentationFormat>Широкоэкранный</PresentationFormat>
  <Paragraphs>55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Тема Office</vt:lpstr>
      <vt:lpstr>Тема исследования:</vt:lpstr>
      <vt:lpstr>Актуальность </vt:lpstr>
      <vt:lpstr>Гипотеза </vt:lpstr>
      <vt:lpstr>План исследования</vt:lpstr>
      <vt:lpstr>Ход исследования</vt:lpstr>
      <vt:lpstr>Ход исследования (продолжение)</vt:lpstr>
      <vt:lpstr>Ход исследования (продолжение).</vt:lpstr>
      <vt:lpstr>Бумага бывает толстая и тонкая или прочная и не прочная! </vt:lpstr>
      <vt:lpstr>Бумага боится воды! </vt:lpstr>
      <vt:lpstr> </vt:lpstr>
      <vt:lpstr>Бумагу можно склеивать! </vt:lpstr>
      <vt:lpstr>Бумага горит!</vt:lpstr>
      <vt:lpstr>Ход исследования (продолжение)</vt:lpstr>
      <vt:lpstr>Презентация PowerPoint</vt:lpstr>
      <vt:lpstr>Заключение </vt:lpstr>
      <vt:lpstr>Делюсь с вами ссылкой на мой любимый мультфильм,  вам обязательно понравиться!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Исследовательский проект:</dc:title>
  <dc:creator>Пользователь</dc:creator>
  <cp:lastModifiedBy>Пользователь</cp:lastModifiedBy>
  <cp:revision>53</cp:revision>
  <dcterms:created xsi:type="dcterms:W3CDTF">2022-01-22T15:57:37Z</dcterms:created>
  <dcterms:modified xsi:type="dcterms:W3CDTF">2022-02-15T11:45:34Z</dcterms:modified>
</cp:coreProperties>
</file>