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72" r:id="rId6"/>
    <p:sldId id="270" r:id="rId7"/>
    <p:sldId id="285" r:id="rId8"/>
    <p:sldId id="269" r:id="rId9"/>
    <p:sldId id="287" r:id="rId10"/>
    <p:sldId id="273" r:id="rId11"/>
    <p:sldId id="275" r:id="rId12"/>
    <p:sldId id="274" r:id="rId13"/>
    <p:sldId id="276" r:id="rId14"/>
    <p:sldId id="279" r:id="rId15"/>
    <p:sldId id="277" r:id="rId16"/>
    <p:sldId id="278" r:id="rId17"/>
    <p:sldId id="292" r:id="rId18"/>
    <p:sldId id="280" r:id="rId19"/>
    <p:sldId id="281" r:id="rId20"/>
    <p:sldId id="28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128" cy="687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1772816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600" b="1" i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/>
              </a:rPr>
              <a:t> 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i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620688"/>
            <a:ext cx="532859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ГОСУДАРСТВЕННОЕ КАЗЕННОЕ УЧРЕЖДЕНИЕ САМАРСКОЙ ОБЛАСТИ «КЛЯВЛИНСКИЙ РЕАБИЛИТАЦИОННЫЙ ЦЕНТР ДЛЯ ДЕТЕЙ И ПОДРОСТКОВ С ОГРАНИЧЕННЫМИ ВОЗМОЖНОСТЯМИ»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Выполнила: </a:t>
            </a:r>
            <a:r>
              <a:rPr lang="ru-RU" dirty="0" err="1" smtClean="0">
                <a:solidFill>
                  <a:schemeClr val="tx1"/>
                </a:solidFill>
              </a:rPr>
              <a:t>Нуртдинова</a:t>
            </a:r>
            <a:r>
              <a:rPr lang="ru-RU" dirty="0" smtClean="0">
                <a:solidFill>
                  <a:schemeClr val="tx1"/>
                </a:solidFill>
              </a:rPr>
              <a:t> Ю.М.,      педагог- психолог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08" y="1939696"/>
            <a:ext cx="295232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9196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10" y="0"/>
            <a:ext cx="919311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764704"/>
            <a:ext cx="626469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«Волк и семеро козлят»</a:t>
            </a:r>
            <a:endParaRPr lang="ru-RU" sz="4400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4797152"/>
            <a:ext cx="74888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Учит</a:t>
            </a:r>
            <a:r>
              <a:rPr lang="ru-RU" sz="2800" b="1" dirty="0">
                <a:solidFill>
                  <a:schemeClr val="tx1"/>
                </a:solidFill>
              </a:rPr>
              <a:t>, что нельзя открывать дверь чужим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74" y="1949402"/>
            <a:ext cx="3854450" cy="289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72" y="1945440"/>
            <a:ext cx="3417888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15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105834"/>
            <a:ext cx="828092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800" b="1" dirty="0" smtClean="0"/>
              <a:t>Учит</a:t>
            </a:r>
            <a:r>
              <a:rPr lang="ru-RU" sz="2800" b="1" dirty="0"/>
              <a:t>, что нельзя разговаривать с чужими на улице.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692696"/>
            <a:ext cx="5472608" cy="748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«Красная Шапочка» </a:t>
            </a:r>
            <a:endParaRPr lang="ru-RU" sz="4400" b="1" i="1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407" y="1528898"/>
            <a:ext cx="3959225" cy="37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110" cy="688471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764704"/>
            <a:ext cx="81369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   «Петушок и бобовое зернышко</a:t>
            </a:r>
            <a:r>
              <a:rPr lang="ru-RU" sz="3600" b="1" dirty="0" smtClean="0">
                <a:solidFill>
                  <a:schemeClr val="tx1"/>
                </a:solidFill>
              </a:rPr>
              <a:t>»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157192"/>
            <a:ext cx="79928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  Учит </a:t>
            </a:r>
            <a:r>
              <a:rPr lang="ru-RU" sz="2800" b="1" dirty="0">
                <a:solidFill>
                  <a:schemeClr val="tx1"/>
                </a:solidFill>
              </a:rPr>
              <a:t>тому, что друзья всегда помогают друг </a:t>
            </a: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  другу </a:t>
            </a:r>
            <a:r>
              <a:rPr lang="ru-RU" sz="2800" b="1" dirty="0">
                <a:solidFill>
                  <a:schemeClr val="tx1"/>
                </a:solidFill>
              </a:rPr>
              <a:t>в беде.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464" y="2132062"/>
            <a:ext cx="2129112" cy="245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5" y="2476559"/>
            <a:ext cx="2841625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899" y="2436872"/>
            <a:ext cx="2524125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315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994050"/>
            <a:ext cx="7200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2800" b="1" dirty="0"/>
              <a:t>У</a:t>
            </a:r>
            <a:r>
              <a:rPr lang="ru-RU" sz="2800" b="1" dirty="0" smtClean="0"/>
              <a:t>чит</a:t>
            </a:r>
            <a:r>
              <a:rPr lang="ru-RU" sz="2800" b="1" dirty="0"/>
              <a:t>, что всем вместе любое дело по плечу, и важна помощь даже самого </a:t>
            </a:r>
            <a:r>
              <a:rPr lang="ru-RU" sz="2800" b="1" dirty="0" smtClean="0"/>
              <a:t>маленького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07760" y="836712"/>
            <a:ext cx="4496488" cy="964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«Репка»</a:t>
            </a:r>
            <a:endParaRPr lang="ru-RU" sz="4400" b="1" i="1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72344"/>
            <a:ext cx="3654425" cy="274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612" y="2066005"/>
            <a:ext cx="3669221" cy="2752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8" y="-26715"/>
            <a:ext cx="9193110" cy="688471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600" b="1" i="1" dirty="0" smtClean="0"/>
              <a:t>«Маша и медведь»</a:t>
            </a:r>
            <a:endParaRPr lang="ru-RU" sz="3600" b="1" i="1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6"/>
            <a:ext cx="2376487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24" y="1700808"/>
            <a:ext cx="2303462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96" y="2204864"/>
            <a:ext cx="249507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5517232"/>
            <a:ext cx="741682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тому, что из любой трудной ситуации всегда можно найти выход. Главное не сила, а смекалка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139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3402" cy="6864816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0635">
            <a:off x="1132829" y="1595520"/>
            <a:ext cx="2332038" cy="29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2389">
            <a:off x="5290056" y="1626777"/>
            <a:ext cx="2732087" cy="273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00536"/>
            <a:ext cx="3312368" cy="2745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692696"/>
            <a:ext cx="525658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+mj-lt"/>
                <a:cs typeface="Calibri" panose="020F0502020204030204" pitchFamily="34" charset="0"/>
              </a:rPr>
              <a:t>Песочная терапия</a:t>
            </a:r>
            <a:endParaRPr lang="ru-RU" sz="4400" b="1" dirty="0">
              <a:solidFill>
                <a:schemeClr val="tx1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746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15"/>
            <a:ext cx="9193110" cy="688471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 куклами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76786"/>
            <a:ext cx="2607697" cy="240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82713"/>
            <a:ext cx="2386607" cy="2386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2701">
            <a:off x="839477" y="3813430"/>
            <a:ext cx="2553326" cy="226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8420">
            <a:off x="5913821" y="3798758"/>
            <a:ext cx="2566229" cy="231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01008"/>
            <a:ext cx="2518631" cy="226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4411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28" y="0"/>
            <a:ext cx="9193110" cy="688471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872177"/>
            <a:ext cx="5256584" cy="828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764704"/>
            <a:ext cx="6408712" cy="828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+mj-lt"/>
              </a:rPr>
              <a:t>Теневой театр</a:t>
            </a:r>
            <a:endParaRPr lang="ru-RU" sz="4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44" t="5794" r="3907" b="17395"/>
          <a:stretch/>
        </p:blipFill>
        <p:spPr bwMode="auto">
          <a:xfrm rot="20910701" flipH="1">
            <a:off x="994871" y="1789039"/>
            <a:ext cx="2268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3095">
            <a:off x="6044944" y="1757138"/>
            <a:ext cx="2357097" cy="197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4" b="-20018"/>
          <a:stretch/>
        </p:blipFill>
        <p:spPr bwMode="auto">
          <a:xfrm>
            <a:off x="3451334" y="4077070"/>
            <a:ext cx="2413654" cy="237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" t="13793" r="-3744" b="32838"/>
          <a:stretch/>
        </p:blipFill>
        <p:spPr bwMode="auto">
          <a:xfrm>
            <a:off x="620759" y="4283904"/>
            <a:ext cx="2844295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8618" r="4452" b="30341"/>
          <a:stretch/>
        </p:blipFill>
        <p:spPr bwMode="auto">
          <a:xfrm>
            <a:off x="5963492" y="4221088"/>
            <a:ext cx="2520000" cy="17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2" t="1233" r="6620" b="12586"/>
          <a:stretch/>
        </p:blipFill>
        <p:spPr bwMode="auto">
          <a:xfrm>
            <a:off x="3614161" y="1529813"/>
            <a:ext cx="2088000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94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4" y="0"/>
            <a:ext cx="9193110" cy="688471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872177"/>
            <a:ext cx="7704856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Вывод: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      </a:t>
            </a:r>
            <a:r>
              <a:rPr lang="ru-RU" sz="2400" b="1" dirty="0" err="1" smtClean="0">
                <a:solidFill>
                  <a:schemeClr val="tx1"/>
                </a:solidFill>
              </a:rPr>
              <a:t>Сказкотерапия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</a:rPr>
              <a:t>помогает </a:t>
            </a:r>
            <a:r>
              <a:rPr lang="ru-RU" sz="2400" dirty="0">
                <a:solidFill>
                  <a:schemeClr val="tx1"/>
                </a:solidFill>
              </a:rPr>
              <a:t>установить межличностный контакт между детьми</a:t>
            </a:r>
            <a:r>
              <a:rPr lang="ru-RU" sz="2400" dirty="0" smtClean="0">
                <a:solidFill>
                  <a:schemeClr val="tx1"/>
                </a:solidFill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формировать у детей адекватную самооценку, уметь принимать свои отрицательные </a:t>
            </a:r>
            <a:r>
              <a:rPr lang="ru-RU" sz="2400" dirty="0" smtClean="0">
                <a:solidFill>
                  <a:schemeClr val="tx1"/>
                </a:solidFill>
              </a:rPr>
              <a:t>стороны, </a:t>
            </a:r>
            <a:r>
              <a:rPr lang="ru-RU" sz="2400" dirty="0">
                <a:solidFill>
                  <a:schemeClr val="tx1"/>
                </a:solidFill>
              </a:rPr>
              <a:t>формировать желания нравиться себе и другим людям;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</a:rPr>
              <a:t>развивать </a:t>
            </a:r>
            <a:r>
              <a:rPr lang="ru-RU" sz="2400" dirty="0">
                <a:solidFill>
                  <a:schemeClr val="tx1"/>
                </a:solidFill>
              </a:rPr>
              <a:t>мышление и воображение в процессе сочинения сказок;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chemeClr val="tx1"/>
                </a:solidFill>
              </a:rPr>
              <a:t>развивать </a:t>
            </a:r>
            <a:r>
              <a:rPr lang="ru-RU" sz="2400" dirty="0">
                <a:solidFill>
                  <a:schemeClr val="tx1"/>
                </a:solidFill>
              </a:rPr>
              <a:t>у ребенка чувства уверенности в себе, в собственных силах; развивать коммуникативные умения и навыки в общении со сверстниками и взрослыми.</a:t>
            </a:r>
          </a:p>
        </p:txBody>
      </p:sp>
    </p:spTree>
    <p:extLst>
      <p:ext uri="{BB962C8B-B14F-4D97-AF65-F5344CB8AC3E}">
        <p14:creationId xmlns:p14="http://schemas.microsoft.com/office/powerpoint/2010/main" val="21731141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110" cy="688471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612845"/>
            <a:ext cx="66967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Для чего нужны нам сказки?</a:t>
            </a:r>
            <a:br>
              <a:rPr lang="ru-RU" dirty="0"/>
            </a:br>
            <a:r>
              <a:rPr lang="ru-RU" dirty="0"/>
              <a:t>Что в них ищет человек?</a:t>
            </a:r>
            <a:br>
              <a:rPr lang="ru-RU" dirty="0"/>
            </a:br>
            <a:r>
              <a:rPr lang="ru-RU" dirty="0"/>
              <a:t>Может быть, добро и ласку.</a:t>
            </a:r>
            <a:br>
              <a:rPr lang="ru-RU" dirty="0"/>
            </a:br>
            <a:r>
              <a:rPr lang="ru-RU" dirty="0"/>
              <a:t>Может быть, вчерашний снег.</a:t>
            </a:r>
            <a:br>
              <a:rPr lang="ru-RU" dirty="0"/>
            </a:br>
            <a:r>
              <a:rPr lang="ru-RU" dirty="0"/>
              <a:t>В сказке радость побеждает,</a:t>
            </a:r>
            <a:br>
              <a:rPr lang="ru-RU" dirty="0"/>
            </a:br>
            <a:r>
              <a:rPr lang="ru-RU" dirty="0"/>
              <a:t>Сказка учит нас любить.</a:t>
            </a:r>
            <a:br>
              <a:rPr lang="ru-RU" dirty="0"/>
            </a:br>
            <a:r>
              <a:rPr lang="ru-RU" dirty="0"/>
              <a:t>В сказке звери оживают,</a:t>
            </a:r>
            <a:br>
              <a:rPr lang="ru-RU" dirty="0"/>
            </a:br>
            <a:r>
              <a:rPr lang="ru-RU" dirty="0"/>
              <a:t>Начинают говорить.</a:t>
            </a:r>
            <a:br>
              <a:rPr lang="ru-RU" dirty="0"/>
            </a:br>
            <a:r>
              <a:rPr lang="ru-RU" dirty="0"/>
              <a:t>В сказке все бывает честно:</a:t>
            </a:r>
            <a:br>
              <a:rPr lang="ru-RU" dirty="0"/>
            </a:br>
            <a:r>
              <a:rPr lang="ru-RU" dirty="0"/>
              <a:t>И начало, и конец.</a:t>
            </a:r>
            <a:br>
              <a:rPr lang="ru-RU" dirty="0"/>
            </a:br>
            <a:r>
              <a:rPr lang="ru-RU" dirty="0"/>
              <a:t>Смелый принц ведет принцессу</a:t>
            </a:r>
          </a:p>
          <a:p>
            <a:pPr algn="ctr"/>
            <a:r>
              <a:rPr lang="ru-RU" dirty="0"/>
              <a:t>Непременно под венец.</a:t>
            </a:r>
            <a:br>
              <a:rPr lang="ru-RU" dirty="0"/>
            </a:br>
            <a:r>
              <a:rPr lang="ru-RU" dirty="0"/>
              <a:t>Белоснежка и русалка,</a:t>
            </a:r>
            <a:br>
              <a:rPr lang="ru-RU" dirty="0"/>
            </a:br>
            <a:r>
              <a:rPr lang="ru-RU" dirty="0"/>
              <a:t>Старый карлик, добрый гном –</a:t>
            </a:r>
            <a:br>
              <a:rPr lang="ru-RU" dirty="0"/>
            </a:br>
            <a:r>
              <a:rPr lang="ru-RU" dirty="0"/>
              <a:t>Покидать нам сказку жалко,</a:t>
            </a:r>
            <a:br>
              <a:rPr lang="ru-RU" dirty="0"/>
            </a:br>
            <a:r>
              <a:rPr lang="ru-RU" dirty="0"/>
              <a:t>Как уютный милый дом.</a:t>
            </a:r>
            <a:br>
              <a:rPr lang="ru-RU" dirty="0"/>
            </a:br>
            <a:r>
              <a:rPr lang="ru-RU" dirty="0"/>
              <a:t>Прочитайте сказки детям!</a:t>
            </a:r>
            <a:br>
              <a:rPr lang="ru-RU" dirty="0"/>
            </a:br>
            <a:r>
              <a:rPr lang="ru-RU" dirty="0"/>
              <a:t>Научите их любить.</a:t>
            </a:r>
            <a:br>
              <a:rPr lang="ru-RU" dirty="0"/>
            </a:br>
            <a:r>
              <a:rPr lang="ru-RU" dirty="0"/>
              <a:t>Может быть, на этом свете.</a:t>
            </a:r>
          </a:p>
          <a:p>
            <a:pPr algn="ctr"/>
            <a:r>
              <a:rPr lang="ru-RU" dirty="0"/>
              <a:t>Станет легче людям жить.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2520280" cy="228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80728"/>
            <a:ext cx="223224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5383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" y="1144"/>
            <a:ext cx="91931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452736"/>
            <a:ext cx="37444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«</a:t>
            </a:r>
            <a:r>
              <a:rPr lang="ru-RU" b="1" i="1" dirty="0"/>
              <a:t>Сказки злые и добрые могут помочь воспитать ум. Сказка может дать ключи для того, чтобы войти в действительность новыми путями, может помочь ребенку узнать мир, может одарить его воображение и научить, критически воспринимать окружающее </a:t>
            </a:r>
            <a:r>
              <a:rPr lang="ru-RU" b="1" i="1" dirty="0" smtClean="0"/>
              <a:t>» </a:t>
            </a:r>
            <a:endParaRPr lang="ru-RU" dirty="0"/>
          </a:p>
        </p:txBody>
      </p:sp>
      <p:pic>
        <p:nvPicPr>
          <p:cNvPr id="2050" name="Picture 2" descr="https://sun9-33.userapi.com/oRRp0g_k2-whdm062cb4TqLDZAGzABcCcdwn2w/UKOXlTSjNz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673" y="1115576"/>
            <a:ext cx="4114416" cy="382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793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20"/>
            <a:ext cx="9193110" cy="688471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20080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8380" y="5013176"/>
            <a:ext cx="60486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6248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62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24743"/>
            <a:ext cx="72728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Цель:</a:t>
            </a:r>
            <a:r>
              <a:rPr lang="ru-RU" sz="2000" dirty="0" smtClean="0"/>
              <a:t>  </a:t>
            </a:r>
          </a:p>
          <a:p>
            <a:r>
              <a:rPr lang="ru-RU" sz="2000" dirty="0" smtClean="0"/>
              <a:t>активизация </a:t>
            </a:r>
            <a:r>
              <a:rPr lang="ru-RU" sz="2000" dirty="0"/>
              <a:t>в ребёнке творческого начала, раскрытие внутреннего мира, развитие самосознания.</a:t>
            </a:r>
          </a:p>
          <a:p>
            <a:r>
              <a:rPr lang="ru-RU" sz="2000" b="1" dirty="0" smtClean="0"/>
              <a:t>   Задачи:</a:t>
            </a:r>
            <a:endParaRPr lang="ru-RU" sz="2000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 создать условия </a:t>
            </a:r>
            <a:r>
              <a:rPr lang="ru-RU" sz="2000" dirty="0"/>
              <a:t>для развития творческого воображения, оригинальности мышления; </a:t>
            </a:r>
            <a:r>
              <a:rPr lang="ru-RU" sz="2000" dirty="0" smtClean="0"/>
              <a:t>повышать самооценку </a:t>
            </a:r>
            <a:r>
              <a:rPr lang="ru-RU" sz="2000" dirty="0"/>
              <a:t>и </a:t>
            </a:r>
            <a:r>
              <a:rPr lang="ru-RU" sz="2000" dirty="0" smtClean="0"/>
              <a:t>уверенность </a:t>
            </a:r>
            <a:r>
              <a:rPr lang="ru-RU" sz="2000" dirty="0"/>
              <a:t>в себе.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стимулировать творческое самовыражение, </a:t>
            </a:r>
            <a:r>
              <a:rPr lang="ru-RU" sz="2000" dirty="0"/>
              <a:t>умение чувствовать и понимать другого.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снижать уровень агрессивности </a:t>
            </a:r>
            <a:r>
              <a:rPr lang="ru-RU" sz="2000" dirty="0"/>
              <a:t>и тревожности у детей.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выявлять </a:t>
            </a:r>
            <a:r>
              <a:rPr lang="ru-RU" sz="2000" dirty="0"/>
              <a:t>и </a:t>
            </a:r>
            <a:r>
              <a:rPr lang="ru-RU" sz="2000" dirty="0" smtClean="0"/>
              <a:t>поддержать творческие способности </a:t>
            </a:r>
            <a:r>
              <a:rPr lang="ru-RU" sz="2000" dirty="0"/>
              <a:t>у детей, желание помочь, поддержать, посочувствовать, порадоваться за другого.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dirty="0" smtClean="0"/>
              <a:t>развивать способности </a:t>
            </a:r>
            <a:r>
              <a:rPr lang="ru-RU" sz="2000" dirty="0"/>
              <a:t>к эмоциональной регуляции и естественной коммуникации.</a:t>
            </a:r>
          </a:p>
        </p:txBody>
      </p:sp>
    </p:spTree>
    <p:extLst>
      <p:ext uri="{BB962C8B-B14F-4D97-AF65-F5344CB8AC3E}">
        <p14:creationId xmlns:p14="http://schemas.microsoft.com/office/powerpoint/2010/main" val="20064565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006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2020" y="1340768"/>
            <a:ext cx="39244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ru-RU" sz="2400" dirty="0"/>
              <a:t>сказка может служить целям обучения и воспитания, так как обучение посредством сказки не несет в себе дидактики и нравоучений, присутствует образность и метафоричность языка, психологическая защищённость (хороший конец), имеется наличие тайны и волшебства.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Актуальность: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12" y="1811679"/>
            <a:ext cx="4038600" cy="3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3128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441383"/>
            <a:ext cx="73094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/>
              <a:t>Сказкотерапия</a:t>
            </a:r>
            <a:r>
              <a:rPr lang="ru-RU" sz="2000" dirty="0"/>
              <a:t> – это психотерапевтическое направление, с помощью которого ребенок может побороть свои страхи, негативные черты личности, а также оно воспитывает, развивает личность и, при необходимости, корректирует поведение. Это самый древний метод воспитания и образования.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Метод комплексной </a:t>
            </a:r>
            <a:r>
              <a:rPr lang="ru-RU" sz="2000" dirty="0" err="1"/>
              <a:t>Сказкотерапии</a:t>
            </a:r>
            <a:r>
              <a:rPr lang="ru-RU" sz="2000" dirty="0"/>
              <a:t>, разработан доктором психологии, руководителем Международного Института Комплексной </a:t>
            </a:r>
            <a:r>
              <a:rPr lang="ru-RU" sz="2000" dirty="0" err="1"/>
              <a:t>Сказкотерапии</a:t>
            </a:r>
            <a:r>
              <a:rPr lang="ru-RU" sz="2000"/>
              <a:t> </a:t>
            </a:r>
            <a:r>
              <a:rPr lang="ru-RU" sz="2000" smtClean="0"/>
              <a:t>Татьяной Дмитриевной </a:t>
            </a:r>
            <a:r>
              <a:rPr lang="ru-RU" sz="2000" dirty="0" err="1"/>
              <a:t>Зинкевич-Евстигнеевой</a:t>
            </a:r>
            <a:r>
              <a:rPr lang="ru-RU" sz="2000" dirty="0"/>
              <a:t>. Метод предусматривает комплексное использование различных психологических техник, в том числе,  и в работе с детьми,  имеющими ограниченные возможности здоровья. Работа проводится как в индивидуальной, так и в групповой форме.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15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937328"/>
            <a:ext cx="7272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Виды </a:t>
            </a:r>
            <a:r>
              <a:rPr lang="ru-RU" b="1" dirty="0" smtClean="0"/>
              <a:t>сказок:</a:t>
            </a:r>
          </a:p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Дидактическая сказка </a:t>
            </a:r>
            <a:r>
              <a:rPr lang="ru-RU" dirty="0"/>
              <a:t>– создана для повествования детям о новых понятиях. Задания в таких сказках дают ребенку возможность сразу же применить полученные знания на практике. Дидактическая сказка может быть рассказана в любой удобной форме. Именно дидактическая сказка способна вызвать интерес у ребенка и оживить рутинное занятие.</a:t>
            </a:r>
            <a:br>
              <a:rPr lang="ru-RU" dirty="0"/>
            </a:br>
            <a:r>
              <a:rPr lang="ru-RU" b="1" dirty="0"/>
              <a:t>Психологическая сказка</a:t>
            </a:r>
            <a:r>
              <a:rPr lang="ru-RU" dirty="0"/>
              <a:t>- предназначена для того, чтобы направлять и обогащать личностное развитие ребенка.</a:t>
            </a:r>
            <a:br>
              <a:rPr lang="ru-RU" dirty="0"/>
            </a:br>
            <a:r>
              <a:rPr lang="ru-RU" b="1" dirty="0"/>
              <a:t>Художественная сказка</a:t>
            </a:r>
            <a:r>
              <a:rPr lang="ru-RU" dirty="0"/>
              <a:t>- знакомит детей с эстетическими принципами, традициями человечества.</a:t>
            </a:r>
            <a:br>
              <a:rPr lang="ru-RU" dirty="0"/>
            </a:br>
            <a:r>
              <a:rPr lang="ru-RU" b="1" dirty="0"/>
              <a:t>Диагностическая сказка</a:t>
            </a:r>
            <a:r>
              <a:rPr lang="ru-RU" dirty="0"/>
              <a:t>- помогает определить характер ребенка и выявляет его отношение к миру.</a:t>
            </a:r>
            <a:br>
              <a:rPr lang="ru-RU" dirty="0"/>
            </a:br>
            <a:r>
              <a:rPr lang="ru-RU" b="1" dirty="0"/>
              <a:t>Медитативная сказка</a:t>
            </a:r>
            <a:r>
              <a:rPr lang="ru-RU" dirty="0"/>
              <a:t>- это особый вид сказки, которая представляет собой общение с бессознательным слушателя, с помощью создания ярких визуальных образов в его воображении, например, сказка перед сном.</a:t>
            </a:r>
          </a:p>
        </p:txBody>
      </p:sp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15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solidFill>
                <a:prstClr val="black"/>
              </a:solidFill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6540500" cy="471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297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822" y="0"/>
            <a:ext cx="9193110" cy="688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64376" y="811600"/>
            <a:ext cx="424847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chemeClr val="tx1"/>
                </a:solidFill>
              </a:rPr>
              <a:t>«Колобок»</a:t>
            </a:r>
            <a:endParaRPr lang="ru-RU" sz="4400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229200"/>
            <a:ext cx="748883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Ушел </a:t>
            </a:r>
            <a:r>
              <a:rPr lang="ru-RU" sz="2000" b="1" dirty="0">
                <a:solidFill>
                  <a:schemeClr val="tx1"/>
                </a:solidFill>
              </a:rPr>
              <a:t>из дома один и с ним случилась </a:t>
            </a:r>
            <a:r>
              <a:rPr lang="ru-RU" sz="2000" b="1" dirty="0" smtClean="0">
                <a:solidFill>
                  <a:schemeClr val="tx1"/>
                </a:solidFill>
              </a:rPr>
              <a:t>беда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фото Юли\IMG_20221020_1036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33" y="2348880"/>
            <a:ext cx="3963291" cy="279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94" y="1628800"/>
            <a:ext cx="4094163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199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он для ДОУ горизонтальный Фон для презентации по сенсорике Рамка из разн..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7"/>
            <a:ext cx="9193110" cy="690873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1916832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/>
              </a:rPr>
              <a:t> </a:t>
            </a:r>
            <a:endParaRPr lang="ru-RU" sz="2800" b="1" i="1" dirty="0">
              <a:effectLst/>
              <a:latin typeface="Monotype Corsiva" panose="03010101010201010101" pitchFamily="66" charset="0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47216" y="937328"/>
            <a:ext cx="53285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612" y="5229200"/>
            <a:ext cx="37084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764704"/>
            <a:ext cx="62646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4797152"/>
            <a:ext cx="74888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55" y="764704"/>
            <a:ext cx="5761037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07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333</Words>
  <Application>Microsoft Office PowerPoint</Application>
  <PresentationFormat>Экран (4:3)</PresentationFormat>
  <Paragraphs>107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Актуальность: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«Маша и медведь»</vt:lpstr>
      <vt:lpstr>Презентация PowerPoint</vt:lpstr>
      <vt:lpstr>Работа с куклами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48</cp:revision>
  <dcterms:created xsi:type="dcterms:W3CDTF">2022-10-21T08:49:06Z</dcterms:created>
  <dcterms:modified xsi:type="dcterms:W3CDTF">2022-11-10T16:43:07Z</dcterms:modified>
</cp:coreProperties>
</file>