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3" r:id="rId7"/>
    <p:sldId id="281" r:id="rId8"/>
    <p:sldId id="274" r:id="rId9"/>
    <p:sldId id="264" r:id="rId10"/>
    <p:sldId id="279" r:id="rId11"/>
    <p:sldId id="265" r:id="rId12"/>
    <p:sldId id="280" r:id="rId13"/>
    <p:sldId id="275" r:id="rId14"/>
    <p:sldId id="276" r:id="rId15"/>
    <p:sldId id="270" r:id="rId16"/>
    <p:sldId id="267" r:id="rId17"/>
    <p:sldId id="283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Диагностика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0.06</c:v>
                </c:pt>
                <c:pt idx="1">
                  <c:v>0.3</c:v>
                </c:pt>
                <c:pt idx="2">
                  <c:v>0.64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30424321959756E-2"/>
          <c:y val="2.8737351749454101E-2"/>
          <c:w val="0.84944903762029755"/>
          <c:h val="0.498963824290868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 имеют представление о зиме, её признаках, знают о свойствах снега</c:v>
                </c:pt>
                <c:pt idx="1">
                  <c:v>дети проявляют интерес к наблюдению за объектами и явлениями природы, научились замечать изменения в природе</c:v>
                </c:pt>
                <c:pt idx="2">
                  <c:v>расширилась познавательная активность детей, они с интересом проводили опыты</c:v>
                </c:pt>
                <c:pt idx="3">
                  <c:v>развились творческие способности детей в продуктивной и в музыкально-художественной деятельности;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78</c:v>
                </c:pt>
                <c:pt idx="1">
                  <c:v>84</c:v>
                </c:pt>
                <c:pt idx="2">
                  <c:v>80</c:v>
                </c:pt>
                <c:pt idx="3">
                  <c:v>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 имеют представление о зиме, её признаках, знают о свойствах снега</c:v>
                </c:pt>
                <c:pt idx="1">
                  <c:v>дети проявляют интерес к наблюдению за объектами и явлениями природы, научились замечать изменения в природе</c:v>
                </c:pt>
                <c:pt idx="2">
                  <c:v>расширилась познавательная активность детей, они с интересом проводили опыты</c:v>
                </c:pt>
                <c:pt idx="3">
                  <c:v>развились творческие способности детей в продуктивной и в музыкально-художественной деятельности;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</c:v>
                </c:pt>
                <c:pt idx="1">
                  <c:v>15</c:v>
                </c:pt>
                <c:pt idx="2">
                  <c:v>19</c:v>
                </c:pt>
                <c:pt idx="3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дети имеют представление о зиме, её признаках, знают о свойствах снега</c:v>
                </c:pt>
                <c:pt idx="1">
                  <c:v>дети проявляют интерес к наблюдению за объектами и явлениями природы, научились замечать изменения в природе</c:v>
                </c:pt>
                <c:pt idx="2">
                  <c:v>расширилась познавательная активность детей, они с интересом проводили опыты</c:v>
                </c:pt>
                <c:pt idx="3">
                  <c:v>развились творческие способности детей в продуктивной и в музыкально-художественной деятельности;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435648"/>
        <c:axId val="33437184"/>
        <c:axId val="0"/>
      </c:bar3DChart>
      <c:catAx>
        <c:axId val="334356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 anchor="ctr" anchorCtr="0"/>
          <a:lstStyle/>
          <a:p>
            <a:pPr>
              <a:defRPr/>
            </a:pPr>
            <a:endParaRPr lang="ru-RU"/>
          </a:p>
        </c:txPr>
        <c:crossAx val="33437184"/>
        <c:crosses val="autoZero"/>
        <c:auto val="1"/>
        <c:lblAlgn val="ctr"/>
        <c:lblOffset val="100"/>
        <c:noMultiLvlLbl val="0"/>
      </c:catAx>
      <c:valAx>
        <c:axId val="33437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435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2" y="0"/>
            <a:ext cx="91582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2" y="-5417"/>
            <a:ext cx="9248856" cy="686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41634" y="-20604"/>
            <a:ext cx="8929718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/>
              <a:t>Муниципальное бюджетное  дошкольное образовательное учреждение </a:t>
            </a:r>
            <a:endParaRPr lang="ru-RU" sz="2400" dirty="0"/>
          </a:p>
          <a:p>
            <a:pPr algn="ctr"/>
            <a:r>
              <a:rPr lang="ru-RU" sz="2400" b="1" dirty="0"/>
              <a:t>Центр развития ребенка – детский сад «Колокольчик» п. Витим </a:t>
            </a:r>
            <a:endParaRPr lang="ru-RU" sz="2400" dirty="0"/>
          </a:p>
          <a:p>
            <a:pPr algn="ctr"/>
            <a:r>
              <a:rPr lang="ru-RU" sz="2400" b="1" dirty="0"/>
              <a:t>МО «Ленский район» РС (Я)</a:t>
            </a:r>
            <a:endParaRPr lang="ru-RU" sz="2400" dirty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по опытно–экспериментальной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 с детьми 2–3 лет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«Зимушка зима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endParaRPr kumimoji="0" lang="ru-RU" sz="4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элементами </a:t>
            </a:r>
            <a:r>
              <a:rPr kumimoji="0" lang="ru-RU" sz="40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Монтессори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9228" y="5373216"/>
            <a:ext cx="2577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Воспитатель: </a:t>
            </a:r>
          </a:p>
          <a:p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Васильева О.Н.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93172491"/>
      </p:ext>
    </p:extLst>
  </p:cSld>
  <p:clrMapOvr>
    <a:masterClrMapping/>
  </p:clrMapOvr>
  <p:transition advTm="1048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" y="3746407"/>
            <a:ext cx="4040188" cy="3030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0" r="9704" b="13387"/>
          <a:stretch/>
        </p:blipFill>
        <p:spPr bwMode="auto">
          <a:xfrm>
            <a:off x="179512" y="1991"/>
            <a:ext cx="3077018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49151"/>
            <a:ext cx="2963466" cy="3951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707904" y="404664"/>
            <a:ext cx="5220072" cy="1313673"/>
          </a:xfrm>
          <a:prstGeom prst="round2Diag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Эксперименты со снегом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878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8377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«Разные ножки бегут по дорожке».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«Лепка из снега».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4025" y="271348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6016" y="0"/>
            <a:ext cx="4041775" cy="6397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73"/>
          <a:stretch/>
        </p:blipFill>
        <p:spPr bwMode="auto">
          <a:xfrm>
            <a:off x="179512" y="1040996"/>
            <a:ext cx="4040188" cy="1743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644" y="3501008"/>
            <a:ext cx="3571900" cy="252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995" y="260648"/>
            <a:ext cx="3780505" cy="2539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2963466" cy="3376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01008"/>
            <a:ext cx="2097254" cy="266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244680"/>
      </p:ext>
    </p:extLst>
  </p:cSld>
  <p:clrMapOvr>
    <a:masterClrMapping/>
  </p:clrMapOvr>
  <p:transition advTm="77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44448"/>
            <a:ext cx="3692140" cy="2769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1002">
            <a:off x="5772137" y="457413"/>
            <a:ext cx="3206175" cy="2404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1" r="9469" b="17801"/>
          <a:stretch/>
        </p:blipFill>
        <p:spPr bwMode="auto">
          <a:xfrm rot="20824419">
            <a:off x="124120" y="694470"/>
            <a:ext cx="3657600" cy="2355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0" y="4005064"/>
            <a:ext cx="2979585" cy="272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514656" y="0"/>
            <a:ext cx="2425496" cy="131713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Подвижная игра «Снежки»</a:t>
            </a:r>
          </a:p>
          <a:p>
            <a:pPr algn="ctr"/>
            <a:r>
              <a:rPr lang="ru-RU" dirty="0" smtClean="0"/>
              <a:t>Рассматривание снежинки</a:t>
            </a:r>
            <a:endParaRPr lang="ru-RU" dirty="0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0" b="40225"/>
          <a:stretch/>
        </p:blipFill>
        <p:spPr bwMode="auto">
          <a:xfrm>
            <a:off x="5148064" y="4701804"/>
            <a:ext cx="3829203" cy="1845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82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42844" y="1938992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47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Создание снежинок с помощью дидактических пособий Марии Монтессори. 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9918" y="1541127"/>
            <a:ext cx="4040188" cy="63976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 </a:t>
            </a:r>
            <a:endParaRPr lang="ru-RU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3" b="17477"/>
          <a:stretch/>
        </p:blipFill>
        <p:spPr bwMode="auto">
          <a:xfrm>
            <a:off x="124092" y="4148227"/>
            <a:ext cx="3403449" cy="2501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41" y="3863002"/>
            <a:ext cx="3636747" cy="2786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4" r="10639" b="29866"/>
          <a:stretch/>
        </p:blipFill>
        <p:spPr bwMode="auto">
          <a:xfrm>
            <a:off x="120469" y="1076613"/>
            <a:ext cx="2355272" cy="2771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0" r="8455" b="13737"/>
          <a:stretch/>
        </p:blipFill>
        <p:spPr bwMode="auto">
          <a:xfrm>
            <a:off x="6947476" y="739720"/>
            <a:ext cx="2202874" cy="3408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6" r="20457" b="19837"/>
          <a:stretch/>
        </p:blipFill>
        <p:spPr bwMode="auto">
          <a:xfrm>
            <a:off x="3635896" y="1061280"/>
            <a:ext cx="2357239" cy="2765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215024"/>
            <a:ext cx="1631580" cy="2367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287466"/>
      </p:ext>
    </p:extLst>
  </p:cSld>
  <p:clrMapOvr>
    <a:masterClrMapping/>
  </p:clrMapOvr>
  <p:transition advTm="1043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42844" y="1938992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Елочка с использованием методики Марии Монтессори.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9918" y="1541127"/>
            <a:ext cx="4040188" cy="6397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239479"/>
      </p:ext>
    </p:extLst>
  </p:cSld>
  <p:clrMapOvr>
    <a:masterClrMapping/>
  </p:clrMapOvr>
  <p:transition advTm="1043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358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 совместное участие родителей с детьми в конкурсе детского творчества и выставка работ на тему «Зимний калейдоскоп»;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отзывы родителей.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рисование с детьми «Снег идет» на листах бумаги с изображением  улиц, домов.</a:t>
            </a:r>
            <a:endParaRPr lang="ru-RU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12976"/>
            <a:ext cx="4423775" cy="3341076"/>
          </a:xfrm>
          <a:prstGeom prst="rect">
            <a:avLst/>
          </a:prstGeom>
          <a:ln w="190500" cap="sq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  <p:extLst>
      <p:ext uri="{BB962C8B-B14F-4D97-AF65-F5344CB8AC3E}">
        <p14:creationId xmlns:p14="http://schemas.microsoft.com/office/powerpoint/2010/main" val="1498508168"/>
      </p:ext>
    </p:extLst>
  </p:cSld>
  <p:clrMapOvr>
    <a:masterClrMapping/>
  </p:clrMapOvr>
  <p:transition advTm="1422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1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14526" y="188640"/>
            <a:ext cx="6572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71614" y="199089"/>
            <a:ext cx="45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Творческая выставка «Зимний калейдоскоп»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286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132836" y="3573016"/>
            <a:ext cx="4041775" cy="3032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393323"/>
            <a:ext cx="4040188" cy="3030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9326"/>
            <a:ext cx="2276450" cy="2767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03" y="745047"/>
            <a:ext cx="2963466" cy="3951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6" b="37372"/>
          <a:stretch/>
        </p:blipFill>
        <p:spPr bwMode="auto">
          <a:xfrm>
            <a:off x="189937" y="742638"/>
            <a:ext cx="2315394" cy="2164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42289273"/>
      </p:ext>
    </p:extLst>
  </p:cSld>
  <p:clrMapOvr>
    <a:masterClrMapping/>
  </p:clrMapOvr>
  <p:transition advTm="439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848852387"/>
              </p:ext>
            </p:extLst>
          </p:nvPr>
        </p:nvGraphicFramePr>
        <p:xfrm>
          <a:off x="0" y="-207404"/>
          <a:ext cx="9144000" cy="7065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0010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4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65630"/>
            <a:ext cx="835292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Аверина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 Е. Физкультурные минутки и динамические паузы в дошкольных образовательных учреждениях: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пособие/ И. Е.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Аверина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4-е изд. – М. : Айрис-пресс, 2008. – 144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Дыбина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 В. Рахманова Н. П., Щетина В. В. «Неизведанное рядом: занимательные опыты и эксперименты для дошкольников»/ Под ред. О. В.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Дыбиной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М. : ТЦ Сфера, 2004. – 64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Дмитриевна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В.Г. Методика раннего развития Марии Монтессори. От  6 месяцев до 6 лет/ В. Дмитриева.-Москва: Издательства «Э», 2016.-224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Организация исследовательской деятельности дошкольников: Методические рекомендации/Под общ. ред. Л. Н. Прохоровой. — 3-е изд.,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 доп. — М. : АРКТИ, 2008. — 64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http://www.numama.ru/blogs/kopilka-detskih-stihov/stihi-o-zime-dlja-malyshei.html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http://scastliwymalish.ru/moya-metodisheskaya-kopilka/palshikowye-igry/palchikovyie-igryi-po-teme-zima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05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12" y="0"/>
            <a:ext cx="9248856" cy="686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5800" y="2276872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973612">
            <a:off x="397683" y="1169943"/>
            <a:ext cx="88018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615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0" y="0"/>
            <a:ext cx="91485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46221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659" y="-171400"/>
            <a:ext cx="9144000" cy="760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проекта: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познавательно-исследовательский.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проекта: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Васильева Оксана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Николаевна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ети 2 группы раннего возраста «Зайки мои»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МБДОУ ЦРР д/с «Колокольчик»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родители.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недели.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Развитие познавательного интереса к зимним явлениям природы.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тапы реализации проекта: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этап: 20.11.2017- 24.11.2017г.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этап: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27.11.2017-4.12.2017г.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Заключительный: 5.12.2017-8.12.2017г.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8880"/>
      </p:ext>
    </p:extLst>
  </p:cSld>
  <p:clrMapOvr>
    <a:masterClrMapping/>
  </p:clrMapOvr>
  <p:transition advTm="1658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" y="0"/>
            <a:ext cx="91485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85720" y="1246495"/>
            <a:ext cx="885828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 ФГОС ДО одним из направлений развития и образования детей является познавательное развитие, а одним из целевых ориентиров является проявление любознательности, стремление наблюдать, экспериментировать. Актуальность данного проекта в том, что он позволяет в условиях воспитательно-образовательного процесса в ДОУ расширить, обогатить, систематизировать и творчески применить знания детей о сезонных изменениях в зимнее время года.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20190"/>
      </p:ext>
    </p:extLst>
  </p:cSld>
  <p:clrMapOvr>
    <a:masterClrMapping/>
  </p:clrMapOvr>
  <p:transition advTm="5572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9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585323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3524" y="1048562"/>
            <a:ext cx="5946550" cy="187220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расширить знания детей о зиме, его признаках;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знакомить с явлениями неживой природы: морозы, сильные ветры, идёт снег, метут метели, замёрзли водоёмы. Знакомить со свойствами снега: белый, холодный, хрустящий, рассыпчатый,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липкий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мокрый;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познавательный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 в ходе экспериментирования со снегом и водой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-501654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83524" y="3393156"/>
            <a:ext cx="5974401" cy="10699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любознательность, наблюдательность, познавательную активность, инициативу;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речь, память, внимание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216204" y="4965164"/>
            <a:ext cx="5898188" cy="1752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воспитывать бережное отношение к своему здоровью, здоровью других детей (одеваться зимой тепло; опасно есть снег; нельзя кидать снег в лицо другим) ;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воспитывать умение замечать красоту зимней природы: деревья в снежном уборе, пушистый снег, прозрачные льдинки и т. д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79512" y="1524387"/>
            <a:ext cx="2664296" cy="1080120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164704" y="3426502"/>
            <a:ext cx="2664296" cy="1080120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algn="ctr"/>
            <a:endParaRPr lang="ru-RU" dirty="0"/>
          </a:p>
        </p:txBody>
      </p:sp>
      <p:sp>
        <p:nvSpPr>
          <p:cNvPr id="15" name="Блок-схема: перфолента 14"/>
          <p:cNvSpPr/>
          <p:nvPr/>
        </p:nvSpPr>
        <p:spPr>
          <a:xfrm>
            <a:off x="208172" y="5373216"/>
            <a:ext cx="2664296" cy="1080120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40320" y="-10643"/>
            <a:ext cx="39553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ЗАДАЧИ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4219201"/>
      </p:ext>
    </p:extLst>
  </p:cSld>
  <p:clrMapOvr>
    <a:masterClrMapping/>
  </p:clrMapOvr>
  <p:transition advTm="2854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0" y="0"/>
            <a:ext cx="91485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323166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расширение знаний детей о зиме;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формирование любознательности, развитие 	интереса к наблюдению за объектами и явлениями 	природы;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формирование положительной мотивации к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экспериментированию;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развитие творческих способностей детей;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приобщение детей к здоровому образу жизни;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- 	формирование активности и заинтересованности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родителей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образовательном процессе детей.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16632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3486793"/>
      </p:ext>
    </p:extLst>
  </p:cSld>
  <p:clrMapOvr>
    <a:masterClrMapping/>
  </p:clrMapOvr>
  <p:transition advTm="2299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043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3176" y="260648"/>
            <a:ext cx="864399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 ПРОЕКТА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определение темы, цели и задач проекта;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плана реализации проекта;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подбор художественной литературы по данной теме;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 материала и оборудования для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экспериментной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деятельности, бесед, игр с детьми.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Беседа с родителями.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90145"/>
      </p:ext>
    </p:extLst>
  </p:cSld>
  <p:clrMapOvr>
    <a:masterClrMapping/>
  </p:clrMapOvr>
  <p:transition advTm="1043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28" y="0"/>
            <a:ext cx="91485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96842" y="329182"/>
            <a:ext cx="2535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666" y="1754326"/>
            <a:ext cx="57864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Беседа с детьми, для выявления знаний  о зимних изменениях в природе.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71338876"/>
              </p:ext>
            </p:extLst>
          </p:nvPr>
        </p:nvGraphicFramePr>
        <p:xfrm>
          <a:off x="2718592" y="2794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99592" y="0"/>
            <a:ext cx="75608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Первоначальные знания детей о зиме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79403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42844" y="1938992"/>
            <a:ext cx="86439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Основной этап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61393" y="980728"/>
            <a:ext cx="7806900" cy="63976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Чтение художественной литературы </a:t>
            </a:r>
            <a:r>
              <a:rPr lang="ru-RU" i="1" dirty="0">
                <a:solidFill>
                  <a:srgbClr val="002060"/>
                </a:solidFill>
              </a:rPr>
              <a:t>о зиме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915297"/>
            <a:ext cx="2963466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39552" y="980728"/>
            <a:ext cx="7597508" cy="639762"/>
          </a:xfrm>
        </p:spPr>
        <p:txBody>
          <a:bodyPr>
            <a:normAutofit/>
          </a:bodyPr>
          <a:lstStyle/>
          <a:p>
            <a:r>
              <a:rPr lang="ru-RU" dirty="0" smtClean="0"/>
              <a:t>Рассматривание сюжетных картин</a:t>
            </a:r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3" y="2659734"/>
            <a:ext cx="4041775" cy="3032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1930172"/>
            <a:ext cx="2979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Пальчиковая игра «Снежок»</a:t>
            </a:r>
          </a:p>
        </p:txBody>
      </p:sp>
    </p:spTree>
    <p:extLst>
      <p:ext uri="{BB962C8B-B14F-4D97-AF65-F5344CB8AC3E}">
        <p14:creationId xmlns:p14="http://schemas.microsoft.com/office/powerpoint/2010/main" val="875837267"/>
      </p:ext>
    </p:extLst>
  </p:cSld>
  <p:clrMapOvr>
    <a:masterClrMapping/>
  </p:clrMapOvr>
  <p:transition advTm="1043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74" y="20361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84731" y="504338"/>
            <a:ext cx="828680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6288699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8" r="10499" b="18258"/>
          <a:stretch/>
        </p:blipFill>
        <p:spPr bwMode="auto">
          <a:xfrm>
            <a:off x="609005" y="1156284"/>
            <a:ext cx="3204553" cy="2754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7" b="24849"/>
          <a:stretch/>
        </p:blipFill>
        <p:spPr bwMode="auto">
          <a:xfrm>
            <a:off x="4712668" y="3942262"/>
            <a:ext cx="4145514" cy="2873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0" b="16454"/>
          <a:stretch/>
        </p:blipFill>
        <p:spPr bwMode="auto">
          <a:xfrm>
            <a:off x="261503" y="3942262"/>
            <a:ext cx="3899558" cy="2915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8668" y="232955"/>
            <a:ext cx="8009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</a:t>
            </a:r>
            <a:r>
              <a:rPr kumimoji="0" lang="ru-RU" sz="5400" b="1" i="0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ксперименты</a:t>
            </a:r>
            <a:r>
              <a:rPr kumimoji="0" lang="ru-RU" sz="5400" b="1" i="0" u="none" strike="noStrike" cap="none" spc="0" normalizeH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 снегом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4" t="19993" b="26710"/>
          <a:stretch/>
        </p:blipFill>
        <p:spPr bwMode="auto">
          <a:xfrm>
            <a:off x="5009488" y="1174758"/>
            <a:ext cx="3582907" cy="2785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462154"/>
      </p:ext>
    </p:extLst>
  </p:cSld>
  <p:clrMapOvr>
    <a:masterClrMapping/>
  </p:clrMapOvr>
  <p:transition advTm="1079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599</Words>
  <Application>Microsoft Office PowerPoint</Application>
  <PresentationFormat>Экран 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Основной этап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снежинок с помощью дидактических пособий Марии Монтессори. </vt:lpstr>
      <vt:lpstr>Елочка с использованием методики Марии Монтессори.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65</cp:revision>
  <dcterms:created xsi:type="dcterms:W3CDTF">2017-12-03T01:57:55Z</dcterms:created>
  <dcterms:modified xsi:type="dcterms:W3CDTF">2018-01-27T11:36:54Z</dcterms:modified>
</cp:coreProperties>
</file>