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21036" autoAdjust="0"/>
    <p:restoredTop sz="90232" autoAdjust="0"/>
  </p:normalViewPr>
  <p:slideViewPr>
    <p:cSldViewPr>
      <p:cViewPr varScale="1">
        <p:scale>
          <a:sx n="97" d="100"/>
          <a:sy n="97" d="100"/>
        </p:scale>
        <p:origin x="-11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5107C9-904A-48F4-BC7D-60DD783029D4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20D58D-A5D2-48E4-B02A-EB4CA61F87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3149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20D58D-A5D2-48E4-B02A-EB4CA61F879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7989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Ямал</a:t>
            </a:r>
            <a:endParaRPr lang="ru-RU" dirty="0"/>
          </a:p>
        </p:txBody>
      </p:sp>
      <p:pic>
        <p:nvPicPr>
          <p:cNvPr id="2050" name="Picture 2" descr="D:\Рабочий стол\я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279" y="1628800"/>
            <a:ext cx="7488832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957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Любим Ямал народом</a:t>
            </a:r>
            <a:br>
              <a:rPr lang="ru-RU" sz="2400" dirty="0" smtClean="0"/>
            </a:br>
            <a:r>
              <a:rPr lang="ru-RU" sz="2400" dirty="0" smtClean="0"/>
              <a:t>За свой суровый нрав.</a:t>
            </a:r>
            <a:endParaRPr lang="ru-RU" sz="2400" dirty="0"/>
          </a:p>
        </p:txBody>
      </p:sp>
      <p:pic>
        <p:nvPicPr>
          <p:cNvPr id="6146" name="Picture 2" descr="D:\Рабочий стол\дети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711" y="1340768"/>
            <a:ext cx="4633053" cy="2313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Рабочий стол\дети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8906011" y="-15941152"/>
            <a:ext cx="237989" cy="15295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Рабочий стол\дети 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11" y="4149080"/>
            <a:ext cx="4373681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Рабочий стол\дети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311" y="4107903"/>
            <a:ext cx="4424699" cy="2592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Рабочий стол\го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1764" y="1350713"/>
            <a:ext cx="3994246" cy="2798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Рабочий стол\дети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711" y="1350713"/>
            <a:ext cx="4633053" cy="2313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Рабочий стол\дети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51019"/>
            <a:ext cx="4824536" cy="2798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33825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43448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      И я люблю Ямал свой!</a:t>
            </a:r>
            <a:br>
              <a:rPr lang="ru-RU" sz="2400" dirty="0" smtClean="0"/>
            </a:br>
            <a:r>
              <a:rPr lang="ru-RU" sz="2400" dirty="0" smtClean="0"/>
              <a:t>И думаю, что прав! </a:t>
            </a:r>
            <a:br>
              <a:rPr lang="ru-RU" sz="2400" dirty="0" smtClean="0"/>
            </a:br>
            <a:r>
              <a:rPr lang="ru-RU" sz="2400" dirty="0" smtClean="0"/>
              <a:t>                                                                          В. Щербак</a:t>
            </a:r>
            <a:endParaRPr lang="ru-RU" sz="2400" dirty="0"/>
          </a:p>
        </p:txBody>
      </p:sp>
      <p:pic>
        <p:nvPicPr>
          <p:cNvPr id="2050" name="Picture 2" descr="D:\Рабочий стол\дети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72816"/>
            <a:ext cx="8784976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39345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D:\Рабочий стол\яч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6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62279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279576"/>
            <a:ext cx="8678318" cy="1853279"/>
          </a:xfrm>
        </p:spPr>
        <p:txBody>
          <a:bodyPr>
            <a:normAutofit/>
          </a:bodyPr>
          <a:lstStyle/>
          <a:p>
            <a:r>
              <a:rPr lang="ru-RU" sz="2000" dirty="0" smtClean="0">
                <a:cs typeface="Estrangelo Edessa" pitchFamily="66" charset="0"/>
              </a:rPr>
              <a:t>    Ямал ты мой любимый, </a:t>
            </a:r>
            <a:br>
              <a:rPr lang="ru-RU" sz="2000" dirty="0" smtClean="0">
                <a:cs typeface="Estrangelo Edessa" pitchFamily="66" charset="0"/>
              </a:rPr>
            </a:br>
            <a:r>
              <a:rPr lang="ru-RU" sz="2000" dirty="0" smtClean="0">
                <a:cs typeface="Estrangelo Edessa" pitchFamily="66" charset="0"/>
              </a:rPr>
              <a:t>Ямал ты мой родной, </a:t>
            </a:r>
            <a:br>
              <a:rPr lang="ru-RU" sz="2000" dirty="0" smtClean="0">
                <a:cs typeface="Estrangelo Edessa" pitchFamily="66" charset="0"/>
              </a:rPr>
            </a:br>
            <a:r>
              <a:rPr lang="ru-RU" sz="2000" dirty="0" smtClean="0">
                <a:cs typeface="Estrangelo Edessa" pitchFamily="66" charset="0"/>
              </a:rPr>
              <a:t>  </a:t>
            </a:r>
            <a:r>
              <a:rPr lang="ru-RU" sz="2000" dirty="0" smtClean="0">
                <a:cs typeface="Estrangelo Edessa" pitchFamily="66" charset="0"/>
              </a:rPr>
              <a:t>Ямал, для государства </a:t>
            </a:r>
            <a:br>
              <a:rPr lang="ru-RU" sz="2000" dirty="0" smtClean="0">
                <a:cs typeface="Estrangelo Edessa" pitchFamily="66" charset="0"/>
              </a:rPr>
            </a:br>
            <a:r>
              <a:rPr lang="ru-RU" sz="2000" dirty="0" smtClean="0">
                <a:cs typeface="Estrangelo Edessa" pitchFamily="66" charset="0"/>
              </a:rPr>
              <a:t>ты очень дорогой!</a:t>
            </a:r>
            <a:endParaRPr lang="ru-RU" sz="2000" dirty="0">
              <a:cs typeface="Estrangelo Edessa" pitchFamily="66" charset="0"/>
            </a:endParaRPr>
          </a:p>
        </p:txBody>
      </p:sp>
      <p:pic>
        <p:nvPicPr>
          <p:cNvPr id="3074" name="Picture 2" descr="D:\Рабочий стол\город1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89" y="1844824"/>
            <a:ext cx="3838495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Рабочий стол\город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465" y="1844824"/>
            <a:ext cx="5221934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Рабочий стол\город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933056"/>
            <a:ext cx="4032448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D:\Рабочий стол\город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933056"/>
            <a:ext cx="4645870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280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402416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>              Здесь не растёт капуста</a:t>
            </a:r>
            <a:br>
              <a:rPr lang="ru-RU" sz="2400" dirty="0" smtClean="0"/>
            </a:br>
            <a:r>
              <a:rPr lang="ru-RU" sz="2400" dirty="0" smtClean="0"/>
              <a:t>     И</a:t>
            </a:r>
            <a:r>
              <a:rPr lang="ru-RU" sz="2400" dirty="0" smtClean="0"/>
              <a:t> не растёт чеснок,</a:t>
            </a:r>
            <a:br>
              <a:rPr lang="ru-RU" sz="2400" dirty="0" smtClean="0"/>
            </a:br>
            <a:r>
              <a:rPr lang="ru-RU" sz="2400" dirty="0" smtClean="0"/>
              <a:t> </a:t>
            </a:r>
            <a:r>
              <a:rPr lang="ru-RU" sz="2400" dirty="0"/>
              <a:t>Н</a:t>
            </a:r>
            <a:r>
              <a:rPr lang="ru-RU" sz="2400" dirty="0" smtClean="0"/>
              <a:t>о зато морошка</a:t>
            </a:r>
            <a:br>
              <a:rPr lang="ru-RU" sz="2400" dirty="0" smtClean="0"/>
            </a:br>
            <a:r>
              <a:rPr lang="ru-RU" sz="2400" dirty="0" smtClean="0"/>
              <a:t>    Расцветает в срок.</a:t>
            </a:r>
            <a:endParaRPr lang="ru-RU" sz="2400" dirty="0"/>
          </a:p>
        </p:txBody>
      </p:sp>
      <p:pic>
        <p:nvPicPr>
          <p:cNvPr id="4098" name="Picture 2" descr="D:\Рабочий стол\морошк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800"/>
            <a:ext cx="4536504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Рабочий стол\брусник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28800"/>
            <a:ext cx="4176464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Рабочий стол\черника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645024"/>
            <a:ext cx="4464496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D:\Рабочий стол\морощка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645024"/>
            <a:ext cx="4176464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226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/>
              <a:t>Красота </a:t>
            </a:r>
            <a:r>
              <a:rPr lang="ru-RU" sz="2400" dirty="0"/>
              <a:t>Я</a:t>
            </a:r>
            <a:r>
              <a:rPr lang="ru-RU" sz="2400" dirty="0" smtClean="0"/>
              <a:t>мала</a:t>
            </a:r>
            <a:br>
              <a:rPr lang="ru-RU" sz="2400" dirty="0" smtClean="0"/>
            </a:br>
            <a:r>
              <a:rPr lang="ru-RU" sz="2400" dirty="0" smtClean="0"/>
              <a:t>В реках синих.</a:t>
            </a:r>
            <a:br>
              <a:rPr lang="ru-RU" sz="2400" dirty="0" smtClean="0"/>
            </a:br>
            <a:r>
              <a:rPr lang="ru-RU" sz="2400" dirty="0" smtClean="0"/>
              <a:t>Красота Ямала </a:t>
            </a:r>
            <a:br>
              <a:rPr lang="ru-RU" sz="2400" dirty="0" smtClean="0"/>
            </a:br>
            <a:r>
              <a:rPr lang="ru-RU" sz="2400" dirty="0" smtClean="0"/>
              <a:t>        В озёрах красивых.</a:t>
            </a:r>
            <a:endParaRPr lang="ru-RU" sz="2400" dirty="0" smtClean="0"/>
          </a:p>
        </p:txBody>
      </p:sp>
      <p:pic>
        <p:nvPicPr>
          <p:cNvPr id="5122" name="Picture 2" descr="D:\Рабочий стол\я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16831"/>
            <a:ext cx="4752527" cy="1440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Рабочий стол\я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284984"/>
            <a:ext cx="4464496" cy="3270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D:\Рабочий стол\я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284984"/>
            <a:ext cx="4211344" cy="3270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D:\Рабочий стол\я1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864" y="1628800"/>
            <a:ext cx="4429616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2250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Богат Ямал грибами,</a:t>
            </a:r>
            <a:endParaRPr lang="ru-RU" sz="2400" dirty="0"/>
          </a:p>
        </p:txBody>
      </p:sp>
      <p:pic>
        <p:nvPicPr>
          <p:cNvPr id="1026" name="Picture 2" descr="D:\Рабочий стол\я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507" y="1340768"/>
            <a:ext cx="4195647" cy="2592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Рабочий стол\грибы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29000"/>
            <a:ext cx="4413883" cy="2808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1" name="Picture 7" descr="D:\Рабочий стол\грибы 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852936"/>
            <a:ext cx="4536504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D:\Рабочий стол\грибы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340768"/>
            <a:ext cx="4536503" cy="1512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484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И тундрой, и тайгой,</a:t>
            </a:r>
            <a:endParaRPr lang="ru-RU" sz="2400" dirty="0"/>
          </a:p>
        </p:txBody>
      </p:sp>
      <p:pic>
        <p:nvPicPr>
          <p:cNvPr id="2050" name="Picture 2" descr="D:\Рабочий стол\тайга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8042" y="3789040"/>
            <a:ext cx="4414438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Рабочий стол\тундра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4427984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Рабочий стол\тундра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89040"/>
            <a:ext cx="4392488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Рабочий стол\тайга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484784"/>
            <a:ext cx="4392488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88901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Красивыми зверями</a:t>
            </a:r>
            <a:endParaRPr lang="ru-RU" sz="2400" dirty="0"/>
          </a:p>
        </p:txBody>
      </p:sp>
      <p:pic>
        <p:nvPicPr>
          <p:cNvPr id="3074" name="Picture 2" descr="D:\Рабочий стол\ям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340768"/>
            <a:ext cx="4464497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Рабочий стол\ям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340767"/>
            <a:ext cx="4320480" cy="2520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Рабочий стол\ям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540" y="3861048"/>
            <a:ext cx="3424356" cy="2744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D:\Рабочий стол\ям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861048"/>
            <a:ext cx="5328592" cy="2744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74293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И сказочной весной.</a:t>
            </a:r>
            <a:endParaRPr lang="ru-RU" sz="2400" dirty="0"/>
          </a:p>
        </p:txBody>
      </p:sp>
      <p:pic>
        <p:nvPicPr>
          <p:cNvPr id="4098" name="Picture 2" descr="D:\Рабочий стол\весн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8784976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02720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362480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>            </a:t>
            </a:r>
            <a:r>
              <a:rPr lang="ru-RU" sz="2700" dirty="0" smtClean="0"/>
              <a:t>А главное богатство</a:t>
            </a:r>
            <a:br>
              <a:rPr lang="ru-RU" sz="2700" dirty="0" smtClean="0"/>
            </a:br>
            <a:r>
              <a:rPr lang="ru-RU" sz="2700" dirty="0" smtClean="0"/>
              <a:t>Ямала состоит</a:t>
            </a:r>
            <a:br>
              <a:rPr lang="ru-RU" sz="2700" dirty="0" smtClean="0"/>
            </a:br>
            <a:r>
              <a:rPr lang="ru-RU" sz="2700" dirty="0" smtClean="0"/>
              <a:t>                        В отважных людях верных</a:t>
            </a:r>
            <a:br>
              <a:rPr lang="ru-RU" sz="2700" dirty="0" smtClean="0"/>
            </a:br>
            <a:r>
              <a:rPr lang="ru-RU" sz="2700" dirty="0" smtClean="0"/>
              <a:t>       И людях молодых. </a:t>
            </a:r>
            <a:endParaRPr lang="ru-RU" sz="2700" dirty="0"/>
          </a:p>
        </p:txBody>
      </p:sp>
      <p:pic>
        <p:nvPicPr>
          <p:cNvPr id="5122" name="Picture 2" descr="D:\Рабочий стол\газ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54" y="1844823"/>
            <a:ext cx="4114614" cy="2232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Рабочий стол\газ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77072"/>
            <a:ext cx="4032448" cy="2569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Рабочий стол\газ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844824"/>
            <a:ext cx="4752528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D:\Рабочий стол\газ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077072"/>
            <a:ext cx="4752528" cy="2569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793198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173</TotalTime>
  <Words>45</Words>
  <Application>Microsoft Office PowerPoint</Application>
  <PresentationFormat>Экран (4:3)</PresentationFormat>
  <Paragraphs>12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Волна</vt:lpstr>
      <vt:lpstr>Ямал</vt:lpstr>
      <vt:lpstr>    Ямал ты мой любимый,  Ямал ты мой родной,    Ямал, для государства  ты очень дорогой!</vt:lpstr>
      <vt:lpstr>              Здесь не растёт капуста      И не растёт чеснок,  Но зато морошка     Расцветает в срок.</vt:lpstr>
      <vt:lpstr>Красота Ямала В реках синих. Красота Ямала          В озёрах красивых.</vt:lpstr>
      <vt:lpstr>Богат Ямал грибами,</vt:lpstr>
      <vt:lpstr>И тундрой, и тайгой,</vt:lpstr>
      <vt:lpstr>Красивыми зверями</vt:lpstr>
      <vt:lpstr>И сказочной весной.</vt:lpstr>
      <vt:lpstr>            А главное богатство Ямала состоит                         В отважных людях верных        И людях молодых. </vt:lpstr>
      <vt:lpstr>Любим Ямал народом За свой суровый нрав.</vt:lpstr>
      <vt:lpstr>      И я люблю Ямал свой! И думаю, что прав!                                                                            В. Щербак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МОЙ ЯМАЛ</dc:title>
  <dc:creator>user</dc:creator>
  <cp:lastModifiedBy>Пользователь Windows</cp:lastModifiedBy>
  <cp:revision>62</cp:revision>
  <dcterms:created xsi:type="dcterms:W3CDTF">2018-02-16T17:25:28Z</dcterms:created>
  <dcterms:modified xsi:type="dcterms:W3CDTF">2018-02-20T17:51:23Z</dcterms:modified>
</cp:coreProperties>
</file>