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64" r:id="rId8"/>
    <p:sldId id="267" r:id="rId9"/>
    <p:sldId id="268" r:id="rId10"/>
    <p:sldId id="269" r:id="rId11"/>
    <p:sldId id="271" r:id="rId12"/>
    <p:sldId id="272" r:id="rId13"/>
    <p:sldId id="275" r:id="rId14"/>
    <p:sldId id="276" r:id="rId15"/>
    <p:sldId id="277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CFE2E-99F4-48A3-8999-BA0944F45911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B9F1646-B65A-4BE1-B85D-A2B5CEC112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C915B-7107-43DD-8524-4222B513C0A2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69E71-B093-4E8A-A7AD-13B4E3A4C2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8EBE3-B4A4-453A-A7C6-72EF641AA7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4C40D-8CFF-4751-8518-4E7855AB3B54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8FA04-6E21-4811-9362-7BFA29374767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3ADD2-5372-4FA1-8C61-D8F44387B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7092A-C404-4374-BE27-B2080DF865CC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70F124D-062D-47D2-9687-E584D7333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68838-D964-4532-9197-D296197A5208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D20C5-54CC-4BE6-8E2B-DDC00DA1CD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1851-1C7A-42AB-A255-55B8B80D6A3D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7E5EE70-4ED2-45F0-AA7F-0F72A7AEEE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32580-0557-4919-94FF-EFF50EE38F7B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39F9D-458D-41CB-A0B9-10D02B710D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A261-8008-4F6A-B24A-C7AC77A82481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6DD498C-088B-4335-8D65-20D8A8AB35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0964D36-44E7-498D-914E-483536B7E3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2EBAD-896D-4968-AB0D-34A401216C4C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34552-EC2B-4C13-8E56-88881C900D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E2C0B-83A0-4310-B9DA-C78BC8174266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248420-3256-4B90-81AD-970DD8CC2377}" type="datetimeFigureOut">
              <a:rPr lang="ru-RU"/>
              <a:pPr>
                <a:defRPr/>
              </a:pPr>
              <a:t>27.04.2018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93FDFD-E449-4C9E-A952-6915B1AF59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/>
          <a:lstStyle/>
          <a:p>
            <a:pPr eaLnBrk="1" hangingPunct="1"/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/>
            </a:r>
            <a:br>
              <a:rPr lang="ru-RU" sz="2200" smtClean="0"/>
            </a:br>
            <a: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Познавательно-творческий проект </a:t>
            </a:r>
            <a:b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«Этот удивительный мир книги».</a:t>
            </a:r>
            <a:b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Средняя группа </a:t>
            </a:r>
            <a:b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smtClean="0"/>
              <a:t>               </a:t>
            </a:r>
            <a:br>
              <a:rPr lang="ru-RU" sz="2200" smtClean="0"/>
            </a:br>
            <a:endParaRPr lang="ru-RU" sz="2200" smtClean="0"/>
          </a:p>
        </p:txBody>
      </p:sp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28575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692275" y="5661025"/>
            <a:ext cx="721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latin typeface="Times New Roman" pitchFamily="18" charset="0"/>
                <a:cs typeface="Times New Roman" pitchFamily="18" charset="0"/>
              </a:rPr>
              <a:t>Автор проекта: воспитатель Гаджикурбанова Галина Ивановна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250825" y="404813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200" i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На занятии по аппликации сделали с детьми закладки для книг.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2565400"/>
            <a:ext cx="4932363" cy="327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2875"/>
            <a:ext cx="4643438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В продуктивной деятельности закрепили с детьми знания художественных произведений. Лепили по русской народной сказке «Три медведя» (посуду). Рисовали по русской народной сказке «Гуси-лебеди» (избушку на курьих ножках).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898650"/>
            <a:ext cx="27368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1898650"/>
            <a:ext cx="3810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170363"/>
            <a:ext cx="381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4968875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284538"/>
            <a:ext cx="5076825" cy="317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В книжном уголке были созданы выставки произведений самых любимых детских авторов: К.И. Чуковского, С.Я. Маршака.</a:t>
            </a:r>
          </a:p>
          <a:p>
            <a:r>
              <a:rPr lang="ru-RU" sz="2000" i="1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sz="22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12875"/>
            <a:ext cx="39608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412875"/>
            <a:ext cx="4319587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latin typeface="Times New Roman" pitchFamily="18" charset="0"/>
                <a:cs typeface="Times New Roman" pitchFamily="18" charset="0"/>
              </a:rPr>
              <a:t>В итоге работы над проектом, провела викторину на тему: «Угадай героя сказки». Дети должны были вспомнить названия сказки и имена их героев.</a:t>
            </a:r>
          </a:p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sz="22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060575"/>
            <a:ext cx="72009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В группе, совместно с родителями, создали мини-музей «</a:t>
            </a:r>
            <a:r>
              <a:rPr lang="ru-RU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удивительный мир книги</a:t>
            </a:r>
            <a:r>
              <a:rPr lang="ru-RU" sz="2200" i="1">
                <a:latin typeface="Times New Roman" pitchFamily="18" charset="0"/>
                <a:cs typeface="Times New Roman" pitchFamily="18" charset="0"/>
              </a:rPr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</a:p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sz="22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27213"/>
            <a:ext cx="2736850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827213"/>
            <a:ext cx="2786063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В группе, совместно с родителями, создали мини-музей «</a:t>
            </a:r>
            <a:r>
              <a:rPr lang="ru-RU" b="1" i="1">
                <a:solidFill>
                  <a:srgbClr val="C00000"/>
                </a:solidFill>
              </a:rPr>
              <a:t>Этот удивительный мир книги</a:t>
            </a:r>
            <a:r>
              <a:rPr lang="ru-RU" i="1"/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6825"/>
            <a:ext cx="321945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5888" y="2263775"/>
            <a:ext cx="4822825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Провела анкетирование на тему «</a:t>
            </a:r>
            <a:r>
              <a:rPr lang="ru-RU" sz="2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Ребенок и книга</a:t>
            </a:r>
            <a:r>
              <a:rPr lang="ru-RU" sz="2200" i="1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По результатам анкетирования была проведена консультация «Книга в жизни ребенка». Предложила родителям памятку «Ребенок и книга».</a:t>
            </a:r>
          </a:p>
          <a:p>
            <a:endParaRPr lang="ru-RU" sz="22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88" y="2205038"/>
            <a:ext cx="3952875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05038"/>
            <a:ext cx="4170363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388" y="404813"/>
            <a:ext cx="8785225" cy="449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стали проявлять интерес к художественной литературе, познакомились с творчеством детских писателей.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узнают авторов, названия произведений по иллюстрациям, по отрывкам из  текста.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ремонтировать книги, стали более бережно к ним относиться.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расширились знания о библиотеке.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улучшилась связанная речь и словарный запас.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133600"/>
            <a:ext cx="7056438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>
          <a:xfrm flipV="1">
            <a:off x="8172450" y="987425"/>
            <a:ext cx="663575" cy="9286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684213" y="1992313"/>
            <a:ext cx="13098462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1200" i="1"/>
              <a:t>На занятии по аппликации сделали с детьми закладки для книг.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В продуктивной деятельности закрепили с детьми знания художественных произведений. Лепили по русской народной сказке «Три медведя» (посуду). Рисовали по русской народной сказке «Гуси-лебеди» (избушку на курьих ножках).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С целью закрепления названия сказок и их героев, играли с детьми в дидактические игры: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лото «Любимые сказки»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домино «Сказочные герои», «Сказка за сказкой»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Цель: развивать внимание, логику и зрительную память.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Сказочные пазлы «Теремок», «Репка», «Колобок», «Курочка Ряба»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Кубики с персонажами сказок (герои сказок: курочка Ряба, царевна Лягушка, муха Цокотуха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Цель: развивать внимание, память, мелкую моторику рук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b="1" i="1"/>
              <a:t>Загадывала загадки детям о книгах, заучивали пословицы и поговорки: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         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Второго апреля мы отмечали </a:t>
            </a:r>
            <a:r>
              <a:rPr lang="ru-RU" sz="1200" b="1" i="1"/>
              <a:t>международный</a:t>
            </a:r>
            <a:r>
              <a:rPr lang="ru-RU" sz="1200" i="1"/>
              <a:t> </a:t>
            </a:r>
            <a:r>
              <a:rPr lang="ru-RU" sz="1200" b="1" i="1"/>
              <a:t>день детской книги</a:t>
            </a:r>
            <a:r>
              <a:rPr lang="ru-RU" sz="1200" i="1"/>
              <a:t>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У каждого ребенка есть любимая книга и в этот день дети хотели познакомить  со своей книгой друг друга.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          В книжном уголке были созданы выставки произведений самых любимых детских авторов: К.И. Чуковского, С.Я. Маршака.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         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В группе, совместно с родителями, создали мини-музей «</a:t>
            </a:r>
            <a:r>
              <a:rPr lang="ru-RU" sz="1200" b="1" i="1"/>
              <a:t>Этот удивительный мир книги</a:t>
            </a:r>
            <a:r>
              <a:rPr lang="ru-RU" sz="1200" i="1"/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В группе, совместно с родителями, создали мини-музей «</a:t>
            </a:r>
            <a:r>
              <a:rPr lang="ru-RU" sz="1200" b="1" i="1"/>
              <a:t>Этот удивительный мир книги</a:t>
            </a:r>
            <a:r>
              <a:rPr lang="ru-RU" sz="1200" i="1"/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Провела анкетирование на тему «</a:t>
            </a:r>
            <a:r>
              <a:rPr lang="ru-RU" sz="1200" b="1" i="1"/>
              <a:t>Ребенок и книга</a:t>
            </a:r>
            <a:r>
              <a:rPr lang="ru-RU" sz="1200" i="1"/>
              <a:t>».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По результатам анкетирования была проведена консультация «Книга в жизни ребенка». Предложила родителям памятку «Ребенок и книга».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b="1" i="1"/>
              <a:t>Результаты работы: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Дети стали проявлять интерес к художественной литературе, познакомились с творчеством детских писателей.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Дети узнают авторов, названия произведений по иллюстрациям, по отрывкам из  текста.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Дети научились ремонтировать книги, стали более бережно к ним относиться.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У детей расширились знания о библиотеке. </a:t>
            </a:r>
            <a:endParaRPr lang="ru-RU" sz="1200"/>
          </a:p>
          <a:p>
            <a:pPr algn="ctr">
              <a:tabLst>
                <a:tab pos="457200" algn="l"/>
              </a:tabLst>
            </a:pPr>
            <a:r>
              <a:rPr lang="ru-RU" sz="1200" i="1"/>
              <a:t>У детей улучшилась связанная речь и словарный запас.</a:t>
            </a:r>
            <a:endParaRPr lang="ru-RU" sz="1200"/>
          </a:p>
          <a:p>
            <a:pPr algn="ctr" eaLnBrk="0" hangingPunct="0">
              <a:tabLst>
                <a:tab pos="457200" algn="l"/>
              </a:tabLst>
            </a:pPr>
            <a:endParaRPr lang="ru-RU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60350"/>
            <a:ext cx="8585200" cy="58626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/>
              <a:t>«Этот удивительный мир книги».</a:t>
            </a:r>
            <a:br>
              <a:rPr lang="ru-RU" sz="1600" b="1" smtClean="0"/>
            </a:br>
            <a:r>
              <a:rPr lang="ru-RU" sz="1600" smtClean="0"/>
              <a:t>Средняя группа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Автор проекта Гаджикурбанова Галина Ивановна</a:t>
            </a:r>
          </a:p>
          <a:p>
            <a:pPr>
              <a:lnSpc>
                <a:spcPct val="80000"/>
              </a:lnSpc>
            </a:pPr>
            <a:r>
              <a:rPr lang="ru-RU" sz="1600" b="1" i="1" smtClean="0"/>
              <a:t>Актуальность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Книга должна войти в мир ребенка, как можно раньше, обогатить его мир, сделать его интересным. Следствием недостаточного общения детей с книгами, становятся речевые нарушения, нарушение мыслительных процессов, слабое развитие коммуникативных функций – все это отражается  на общем состоянии ребенка и на формировании его как личности. Таким образом актуальность проекта обусловлено недостаточной востребованностью книг подрастающим поколением как основного источника знаний для развития и воспитания.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b="1" i="1" smtClean="0"/>
              <a:t>Цель: 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Сформировать у детей интерес к детской книге через 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творческую и познавательную деятельность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b="1" i="1" smtClean="0"/>
              <a:t>Задачи: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Расширить представления детей о происхождении книг, разнообразии видов и форм книг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Развить зрительное, слуховое внимание, память, воображение, творческие способности детей посредством чтения художественной литературы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Вызвать положительные эмоции и интерес при чтении книг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Привить любовь к детской литературе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Воспитать любовь к книгам, бережное отношение к ним</a:t>
            </a:r>
            <a:endParaRPr lang="ru-RU" sz="1600" smtClean="0"/>
          </a:p>
          <a:p>
            <a:pPr>
              <a:lnSpc>
                <a:spcPct val="80000"/>
              </a:lnSpc>
            </a:pPr>
            <a:endParaRPr lang="ru-RU" sz="16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333375"/>
            <a:ext cx="8585200" cy="5789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 i="1" smtClean="0"/>
              <a:t>В ходе работы над проектом познакомила детей с историей возникновения книги. Дети узнали, что первой книгой был сам человек  - «</a:t>
            </a:r>
            <a:r>
              <a:rPr lang="ru-RU" sz="1400" b="1" i="1" smtClean="0"/>
              <a:t>Человек книга</a:t>
            </a:r>
            <a:r>
              <a:rPr lang="ru-RU" sz="1400" i="1" smtClean="0"/>
              <a:t>». В очень далекие времена, когда люди не умели не читать, не писать, свои знания они хранили в памяти, которые передавали от одного человека к другому, от старшего поколения к младшему. 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Самые древние книги – «</a:t>
            </a:r>
            <a:r>
              <a:rPr lang="ru-RU" sz="1400" b="1" i="1" smtClean="0"/>
              <a:t>Книги-плитки»</a:t>
            </a:r>
            <a:r>
              <a:rPr lang="ru-RU" sz="1400" i="1" smtClean="0"/>
              <a:t>. 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На мягкой влажной глине выдавливали палочкой слова, потом дощечки сушили и обжигали в печах. Каждая книга состояла из сотен пластинок, как наша книга из листов.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b="1" i="1" smtClean="0"/>
              <a:t>Папирусные книги </a:t>
            </a:r>
            <a:r>
              <a:rPr lang="ru-RU" sz="1400" i="1" smtClean="0"/>
              <a:t>сделаны из тростника.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Тростник разрезали на полоски, сушили и превращали в гладкие листы, на них писали, потом листы склеивали и получалась книга в виде свитка (трубки).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b="1" i="1" smtClean="0"/>
              <a:t>Пергаментные книги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Пергамент выделывали из кожи животных, выделанную кожу разрезали на прямоугольные куски и сшивали в тетради по 8 листов, сшитые тетради собирали в книгу. Писали на пергаменте птичьим пером.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b="1" i="1" smtClean="0"/>
              <a:t>Берестяные книги </a:t>
            </a:r>
            <a:r>
              <a:rPr lang="ru-RU" sz="1400" i="1" smtClean="0"/>
              <a:t>делали из бересты деревьев. Материалом для письма была береста – кора березы, сначала кору березы варили в воде, потом сушили, после чего на ней можно было писать.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b="1" i="1" smtClean="0"/>
              <a:t>Книги из бумаги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Книги из бумаги были рукописными, в старину люди очень ценили книги, на написание одной книги уходило несколько лет.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С появлением книгопечатанья стали издаваться книги для детей. Первой печатной книгой является </a:t>
            </a:r>
            <a:r>
              <a:rPr lang="ru-RU" sz="1400" b="1" i="1" smtClean="0"/>
              <a:t>Азбука</a:t>
            </a:r>
            <a:r>
              <a:rPr lang="ru-RU" sz="1400" i="1" smtClean="0"/>
              <a:t>, составленная русским первопечатником  Иваном Федоровым.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i="1" smtClean="0"/>
              <a:t>История </a:t>
            </a:r>
            <a:r>
              <a:rPr lang="ru-RU" sz="1400" b="1" i="1" smtClean="0"/>
              <a:t>электронной книги </a:t>
            </a:r>
            <a:r>
              <a:rPr lang="ru-RU" sz="1400" i="1" smtClean="0"/>
              <a:t>началась в 1971 году. Американский изобретатель Майк Харт изобрел первым электронную книгу, он первым перевел детскую книгу «Алиса в стране чудес» в электронный вид. </a:t>
            </a:r>
            <a:endParaRPr lang="ru-RU" sz="1400" smtClean="0"/>
          </a:p>
          <a:p>
            <a:pPr lvl="1">
              <a:lnSpc>
                <a:spcPct val="80000"/>
              </a:lnSpc>
            </a:pPr>
            <a:endParaRPr lang="ru-RU" sz="11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88913"/>
            <a:ext cx="8367712" cy="59340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i="1" smtClean="0"/>
              <a:t>Объяснила детям, с опорой на прочитанные произведения, жанровые особенности сказок, рассказов и стихотворений. Дети узнали, что есть книги с картинками и без, детские книги, книги для взрослых, большие и маленькие, толстые и тонкие, есть сказки, которые придумывает народ – их называют </a:t>
            </a:r>
            <a:r>
              <a:rPr lang="ru-RU" sz="1600" b="1" i="1" smtClean="0"/>
              <a:t>народными</a:t>
            </a:r>
            <a:r>
              <a:rPr lang="ru-RU" sz="1600" i="1" smtClean="0"/>
              <a:t>, пишут книги писатели-поэты.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Дети читали текст по ролям, участвовали в инсценировках.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Познакомила детей с красной книгой, рассказала им о том, что она была создана, чтобы научить людей бережно относиться к окружающей их живой природе. В этой книге собраны все редкие и находящиеся под угрозой исчезновения животные, растения, насекомые, птицы. Эта книга получила такое название потому что, красный цвет означает сигнал опасности, которые подают нам животные и растения.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Рассматривая с детьми иллюстрации к книгам, объяснила им как важны в книгах рисунки, показала, как много интересного можно узнать рассматривая книжные иллюстрации. Познакомила их с книгами, оформленными Ю. Васнецовым, Е. Рачевым, Е. Чарушиным.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Провела с детьми экскурсию, познакомила с профессией Библиотекарь, с правилами поведения в библиотеке.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В нашей библиотеке нашлись книги, которые требуют ремонта. В «Книжкиной больнице» мы подклеивали книги, учились бережному отношению к книге. 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b="1" i="1" smtClean="0"/>
              <a:t>Закрепили с детьми правила пользования книгой: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 Прежде, чем взять книгу, необходимо вымыть руки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Читать книгу нужно за столом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Пользоваться закладкой, а не сгибать листы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Своевременно подклеивать книги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i="1" smtClean="0"/>
              <a:t>Не рисовать на книгах</a:t>
            </a:r>
            <a:endParaRPr lang="ru-RU" sz="160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16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404813"/>
            <a:ext cx="8440737" cy="5718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100" i="1" smtClean="0"/>
              <a:t>На занятии по аппликации сделали с детьми закладки для книг.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В продуктивной деятельности закрепили с детьми знания художественных произведений. Лепили по русской народной сказке «Три медведя» (посуду). Рисовали по русской народной сказке «Гуси-лебеди» (избушку на курьих ножках).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С целью закрепления названия сказок и их героев, играли с детьми в дидактические игры: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лото «Любимые сказки»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домино «Сказочные герои», «Сказка за сказкой»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Цель: развивать внимание, логику и зрительную память.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Сказочные пазлы «Теремок», «Репка», «Колобок», «Курочка Ряба»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Кубики с персонажами сказок (герои сказок: курочка Ряба, царевна Лягушка, муха Цокотуха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Цель: развивать внимание, память, мелкую моторику рук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b="1" i="1" smtClean="0"/>
              <a:t>Загадывала загадки детям о книгах, заучивали пословицы и поговорки: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         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Второго апреля мы отмечали </a:t>
            </a:r>
            <a:r>
              <a:rPr lang="ru-RU" sz="1100" b="1" i="1" smtClean="0"/>
              <a:t>международный</a:t>
            </a:r>
            <a:r>
              <a:rPr lang="ru-RU" sz="1100" i="1" smtClean="0"/>
              <a:t> </a:t>
            </a:r>
            <a:r>
              <a:rPr lang="ru-RU" sz="1100" b="1" i="1" smtClean="0"/>
              <a:t>день детской книги</a:t>
            </a:r>
            <a:r>
              <a:rPr lang="ru-RU" sz="1100" i="1" smtClean="0"/>
              <a:t>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У каждого ребенка есть любимая книга и в этот день дети хотели познакомить  со своей книгой друг друга.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          В книжном уголке были созданы выставки произведений самых любимых детских авторов: К.И. Чуковского, С.Я. Маршака.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         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В группе, совместно с родителями, создали мини-музей «</a:t>
            </a:r>
            <a:r>
              <a:rPr lang="ru-RU" sz="1100" b="1" i="1" smtClean="0"/>
              <a:t>Этот удивительный мир книги</a:t>
            </a:r>
            <a:r>
              <a:rPr lang="ru-RU" sz="1100" i="1" smtClean="0"/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В группе, совместно с родителями, создали мини-музей «</a:t>
            </a:r>
            <a:r>
              <a:rPr lang="ru-RU" sz="1100" b="1" i="1" smtClean="0"/>
              <a:t>Этот удивительный мир книги</a:t>
            </a:r>
            <a:r>
              <a:rPr lang="ru-RU" sz="1100" i="1" smtClean="0"/>
              <a:t>». В музеи собраны разные книги: пазловые, музыкальные, книги трафареты, книги панорамы, книги сюрпризы, книги из кубиков, книжки малышки.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Провела анкетирование на тему «</a:t>
            </a:r>
            <a:r>
              <a:rPr lang="ru-RU" sz="1100" b="1" i="1" smtClean="0"/>
              <a:t>Ребенок и книга</a:t>
            </a:r>
            <a:r>
              <a:rPr lang="ru-RU" sz="1100" i="1" smtClean="0"/>
              <a:t>».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По результатам анкетирования была проведена консультация «Книга в жизни ребенка». Предложила родителям памятку «Ребенок и книга».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200" b="1" i="1" smtClean="0"/>
              <a:t>Результаты работы:</a:t>
            </a:r>
            <a:endParaRPr lang="ru-RU" sz="12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Дети стали проявлять интерес к художественной литературе, познакомились с творчеством детских писателей.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Дети узнают авторов, названия произведений по иллюстрациям, по отрывкам из  текста.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Дети научились ремонтировать книги, стали более бережно к ним относиться.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У детей расширились знания о библиотеке. </a:t>
            </a:r>
            <a:endParaRPr lang="ru-RU" sz="1100" smtClean="0"/>
          </a:p>
          <a:p>
            <a:pPr>
              <a:lnSpc>
                <a:spcPct val="80000"/>
              </a:lnSpc>
            </a:pPr>
            <a:r>
              <a:rPr lang="ru-RU" sz="1100" i="1" smtClean="0"/>
              <a:t>У детей улучшилась связанная речь и словарный запас.</a:t>
            </a:r>
            <a:endParaRPr lang="ru-RU" sz="1100" smtClean="0"/>
          </a:p>
          <a:p>
            <a:pPr>
              <a:lnSpc>
                <a:spcPct val="80000"/>
              </a:lnSpc>
            </a:pPr>
            <a:endParaRPr lang="ru-RU" sz="1100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110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i="1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4716463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9950" y="260350"/>
            <a:ext cx="44640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4538"/>
            <a:ext cx="43926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357563"/>
            <a:ext cx="43926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Провела с детьми экскурсию, познакомила с профессией Библиотекарь, с правилами поведения в библиотеке.</a:t>
            </a:r>
            <a:endParaRPr lang="ru-RU" sz="19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8563"/>
            <a:ext cx="4373562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198563"/>
            <a:ext cx="3455988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789363"/>
            <a:ext cx="437356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620713"/>
            <a:ext cx="5399088" cy="2447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79388" y="404813"/>
            <a:ext cx="87852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>
                <a:latin typeface="Times New Roman" pitchFamily="18" charset="0"/>
                <a:cs typeface="Times New Roman" pitchFamily="18" charset="0"/>
              </a:rPr>
              <a:t>В нашей библиотеке нашлись книги, которые требуют ремонта. В «Книжкиной больнице» мы подклеивали книги, учились бережному отношению к книге. </a:t>
            </a:r>
            <a:endParaRPr lang="ru-RU" sz="1900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90663"/>
            <a:ext cx="29845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512888"/>
            <a:ext cx="424180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933825"/>
            <a:ext cx="4241800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422</TotalTime>
  <Words>1368</Words>
  <Application>Microsoft Office PowerPoint</Application>
  <PresentationFormat>Экран (4:3)</PresentationFormat>
  <Paragraphs>124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19</vt:i4>
      </vt:variant>
    </vt:vector>
  </HeadingPairs>
  <TitlesOfParts>
    <vt:vector size="37" baseType="lpstr">
      <vt:lpstr>Arial</vt:lpstr>
      <vt:lpstr>Georgia</vt:lpstr>
      <vt:lpstr>Wingdings 2</vt:lpstr>
      <vt:lpstr>Wingdings</vt:lpstr>
      <vt:lpstr>Calibri</vt:lpstr>
      <vt:lpstr>Times New Roman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    Познавательно-творческий проект  «Этот удивительный мир книги». Средняя группа                  </vt:lpstr>
      <vt:lpstr>Слайд 2</vt:lpstr>
      <vt:lpstr>Слайд 3</vt:lpstr>
      <vt:lpstr>Слайд 4</vt:lpstr>
      <vt:lpstr>Слайд 5</vt:lpstr>
      <vt:lpstr>Слайд 6</vt:lpstr>
      <vt:lpstr>                      </vt:lpstr>
      <vt:lpstr>                      </vt:lpstr>
      <vt:lpstr>                      </vt:lpstr>
      <vt:lpstr>Слайд 10</vt:lpstr>
      <vt:lpstr>                      </vt:lpstr>
      <vt:lpstr>                      </vt:lpstr>
      <vt:lpstr>                      </vt:lpstr>
      <vt:lpstr>                      </vt:lpstr>
      <vt:lpstr>                      </vt:lpstr>
      <vt:lpstr>                      </vt:lpstr>
      <vt:lpstr>                      </vt:lpstr>
      <vt:lpstr>                      </vt:lpstr>
      <vt:lpstr>     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Acer</cp:lastModifiedBy>
  <cp:revision>102</cp:revision>
  <dcterms:created xsi:type="dcterms:W3CDTF">2016-04-12T16:18:39Z</dcterms:created>
  <dcterms:modified xsi:type="dcterms:W3CDTF">2018-04-27T18:10:22Z</dcterms:modified>
</cp:coreProperties>
</file>