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56" r:id="rId2"/>
    <p:sldId id="257" r:id="rId3"/>
    <p:sldId id="273" r:id="rId4"/>
    <p:sldId id="258" r:id="rId5"/>
    <p:sldId id="259" r:id="rId6"/>
    <p:sldId id="260" r:id="rId7"/>
    <p:sldId id="261" r:id="rId8"/>
    <p:sldId id="262" r:id="rId9"/>
    <p:sldId id="263" r:id="rId10"/>
    <p:sldId id="269" r:id="rId11"/>
    <p:sldId id="264" r:id="rId12"/>
    <p:sldId id="265" r:id="rId13"/>
    <p:sldId id="266" r:id="rId14"/>
    <p:sldId id="267" r:id="rId15"/>
    <p:sldId id="293" r:id="rId16"/>
    <p:sldId id="276" r:id="rId17"/>
    <p:sldId id="277" r:id="rId18"/>
    <p:sldId id="278" r:id="rId19"/>
    <p:sldId id="282" r:id="rId20"/>
    <p:sldId id="279" r:id="rId21"/>
    <p:sldId id="280" r:id="rId22"/>
    <p:sldId id="281" r:id="rId23"/>
    <p:sldId id="283" r:id="rId24"/>
    <p:sldId id="284" r:id="rId25"/>
    <p:sldId id="285" r:id="rId26"/>
    <p:sldId id="286" r:id="rId27"/>
    <p:sldId id="287" r:id="rId28"/>
    <p:sldId id="288" r:id="rId29"/>
    <p:sldId id="290" r:id="rId30"/>
    <p:sldId id="291" r:id="rId31"/>
    <p:sldId id="292" r:id="rId32"/>
    <p:sldId id="268" r:id="rId33"/>
    <p:sldId id="275" r:id="rId34"/>
    <p:sldId id="270" r:id="rId35"/>
    <p:sldId id="271" r:id="rId36"/>
    <p:sldId id="294" r:id="rId37"/>
    <p:sldId id="272" r:id="rId38"/>
    <p:sldId id="289" r:id="rId39"/>
  </p:sldIdLst>
  <p:sldSz cx="9144000" cy="6858000" type="screen4x3"/>
  <p:notesSz cx="6669088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3333CC"/>
    <a:srgbClr val="6600CC"/>
    <a:srgbClr val="CC00CC"/>
    <a:srgbClr val="660066"/>
    <a:srgbClr val="FF3399"/>
    <a:srgbClr val="969696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>
        <p:scale>
          <a:sx n="77" d="100"/>
          <a:sy n="77" d="100"/>
        </p:scale>
        <p:origin x="-1176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gif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gi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B31923-E6DB-4739-93AE-1C485F9A8A74}" type="doc">
      <dgm:prSet loTypeId="urn:microsoft.com/office/officeart/2005/8/layout/vList3#2" loCatId="list" qsTypeId="urn:microsoft.com/office/officeart/2005/8/quickstyle/3d4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9BE18006-7770-459F-A527-FFA5F297B83C}">
      <dgm:prSet custT="1"/>
      <dgm:spPr/>
      <dgm:t>
        <a:bodyPr/>
        <a:lstStyle/>
        <a:p>
          <a:pPr algn="l" rtl="0"/>
          <a:r>
            <a:rPr lang="ru-RU" sz="2000" b="1" dirty="0" smtClean="0"/>
            <a:t>Конституция Российской Федерации</a:t>
          </a:r>
          <a:endParaRPr lang="ru-RU" sz="2000" dirty="0"/>
        </a:p>
      </dgm:t>
    </dgm:pt>
    <dgm:pt modelId="{FCD95119-5BD6-48B6-A4D1-55D7785B799C}" type="parTrans" cxnId="{1FC83DBB-8677-42E7-8663-396310BA5D3E}">
      <dgm:prSet/>
      <dgm:spPr/>
      <dgm:t>
        <a:bodyPr/>
        <a:lstStyle/>
        <a:p>
          <a:endParaRPr lang="ru-RU"/>
        </a:p>
      </dgm:t>
    </dgm:pt>
    <dgm:pt modelId="{9261045B-CDC7-40E1-9505-A2441DCCF9D7}" type="sibTrans" cxnId="{1FC83DBB-8677-42E7-8663-396310BA5D3E}">
      <dgm:prSet/>
      <dgm:spPr/>
      <dgm:t>
        <a:bodyPr/>
        <a:lstStyle/>
        <a:p>
          <a:endParaRPr lang="ru-RU"/>
        </a:p>
      </dgm:t>
    </dgm:pt>
    <dgm:pt modelId="{4F640953-AC06-4A8B-BD03-ACD6DEAAD060}">
      <dgm:prSet custT="1"/>
      <dgm:spPr/>
      <dgm:t>
        <a:bodyPr/>
        <a:lstStyle/>
        <a:p>
          <a:pPr algn="l" rtl="0"/>
          <a:r>
            <a:rPr lang="ru-RU" sz="1900" b="1" dirty="0" smtClean="0"/>
            <a:t>Федеральный закон «Об образовании в Российской Федерации»</a:t>
          </a:r>
          <a:endParaRPr lang="ru-RU" sz="1900" dirty="0"/>
        </a:p>
      </dgm:t>
    </dgm:pt>
    <dgm:pt modelId="{622177C0-0FE1-4B03-834B-55795B9838A7}" type="parTrans" cxnId="{5FEEBB74-4BE3-45AE-A9F1-815D6F9B522E}">
      <dgm:prSet/>
      <dgm:spPr/>
      <dgm:t>
        <a:bodyPr/>
        <a:lstStyle/>
        <a:p>
          <a:endParaRPr lang="ru-RU"/>
        </a:p>
      </dgm:t>
    </dgm:pt>
    <dgm:pt modelId="{E45DFA00-0D0F-4ED5-AAF0-06CB0616A9A0}" type="sibTrans" cxnId="{5FEEBB74-4BE3-45AE-A9F1-815D6F9B522E}">
      <dgm:prSet/>
      <dgm:spPr/>
      <dgm:t>
        <a:bodyPr/>
        <a:lstStyle/>
        <a:p>
          <a:endParaRPr lang="ru-RU"/>
        </a:p>
      </dgm:t>
    </dgm:pt>
    <dgm:pt modelId="{5161AAAA-EAB4-450A-AD91-60A90EC39CC9}">
      <dgm:prSet custT="1"/>
      <dgm:spPr/>
      <dgm:t>
        <a:bodyPr/>
        <a:lstStyle/>
        <a:p>
          <a:pPr algn="l" rtl="0"/>
          <a:r>
            <a:rPr lang="ru-RU" sz="2000" b="1" dirty="0" smtClean="0"/>
            <a:t>Конвенция о правах ребёнка</a:t>
          </a:r>
          <a:endParaRPr lang="ru-RU" sz="2000" dirty="0"/>
        </a:p>
      </dgm:t>
    </dgm:pt>
    <dgm:pt modelId="{1964E9D5-C95F-441C-B0B1-A7565A7E81DA}" type="parTrans" cxnId="{D44891A0-0B39-44F1-86C2-11A3F1084367}">
      <dgm:prSet/>
      <dgm:spPr/>
      <dgm:t>
        <a:bodyPr/>
        <a:lstStyle/>
        <a:p>
          <a:endParaRPr lang="ru-RU"/>
        </a:p>
      </dgm:t>
    </dgm:pt>
    <dgm:pt modelId="{B9DDD2E5-1A4F-443C-BFC4-6030703DCD46}" type="sibTrans" cxnId="{D44891A0-0B39-44F1-86C2-11A3F1084367}">
      <dgm:prSet/>
      <dgm:spPr/>
      <dgm:t>
        <a:bodyPr/>
        <a:lstStyle/>
        <a:p>
          <a:endParaRPr lang="ru-RU"/>
        </a:p>
      </dgm:t>
    </dgm:pt>
    <dgm:pt modelId="{FE60DCFD-FBA2-42A4-84B8-25B819E674AD}">
      <dgm:prSet custT="1"/>
      <dgm:spPr/>
      <dgm:t>
        <a:bodyPr/>
        <a:lstStyle/>
        <a:p>
          <a:pPr algn="l" rtl="0"/>
          <a:r>
            <a:rPr lang="ru-RU" sz="1600" b="1" dirty="0" smtClean="0"/>
            <a:t>Типовое положение о дошкольном образовательном учреждении от 27 октября 2011 года №2562</a:t>
          </a:r>
          <a:endParaRPr lang="ru-RU" sz="1600" dirty="0"/>
        </a:p>
      </dgm:t>
    </dgm:pt>
    <dgm:pt modelId="{FD5BB793-FA78-45DB-9DE9-4787C8E9EA52}" type="parTrans" cxnId="{F82FD9FA-C164-46EF-AC92-9A82926DF32E}">
      <dgm:prSet/>
      <dgm:spPr/>
      <dgm:t>
        <a:bodyPr/>
        <a:lstStyle/>
        <a:p>
          <a:endParaRPr lang="ru-RU"/>
        </a:p>
      </dgm:t>
    </dgm:pt>
    <dgm:pt modelId="{48A3E873-0EC1-4060-B703-345F8FC9651D}" type="sibTrans" cxnId="{F82FD9FA-C164-46EF-AC92-9A82926DF32E}">
      <dgm:prSet/>
      <dgm:spPr/>
      <dgm:t>
        <a:bodyPr/>
        <a:lstStyle/>
        <a:p>
          <a:endParaRPr lang="ru-RU"/>
        </a:p>
      </dgm:t>
    </dgm:pt>
    <dgm:pt modelId="{DB8D3DD1-856B-4BB5-80BA-412DB3169984}">
      <dgm:prSet custT="1"/>
      <dgm:spPr/>
      <dgm:t>
        <a:bodyPr/>
        <a:lstStyle/>
        <a:p>
          <a:pPr algn="just" rtl="0"/>
          <a:r>
            <a:rPr lang="ru-RU" sz="1600" b="1" dirty="0" smtClean="0"/>
            <a:t>Устав дошкольного учреждения, утвержденный постановлением Администрации города Смоленска от 04.10.2011  № 1927-адм.</a:t>
          </a:r>
          <a:endParaRPr lang="ru-RU" sz="1600" dirty="0"/>
        </a:p>
      </dgm:t>
    </dgm:pt>
    <dgm:pt modelId="{C7360595-DD52-4C29-8B65-AB8F0328B8D7}" type="parTrans" cxnId="{0A99F37D-D847-4B91-B1A5-42E958649891}">
      <dgm:prSet/>
      <dgm:spPr/>
      <dgm:t>
        <a:bodyPr/>
        <a:lstStyle/>
        <a:p>
          <a:endParaRPr lang="ru-RU"/>
        </a:p>
      </dgm:t>
    </dgm:pt>
    <dgm:pt modelId="{C25BCEB3-9AC3-4244-93A3-2487C0E7DE07}" type="sibTrans" cxnId="{0A99F37D-D847-4B91-B1A5-42E958649891}">
      <dgm:prSet/>
      <dgm:spPr/>
      <dgm:t>
        <a:bodyPr/>
        <a:lstStyle/>
        <a:p>
          <a:endParaRPr lang="ru-RU"/>
        </a:p>
      </dgm:t>
    </dgm:pt>
    <dgm:pt modelId="{D84C8B90-8479-413D-8C3F-4806022EE3EF}">
      <dgm:prSet custT="1"/>
      <dgm:spPr/>
      <dgm:t>
        <a:bodyPr/>
        <a:lstStyle/>
        <a:p>
          <a:pPr algn="just" rtl="0"/>
          <a:r>
            <a:rPr lang="ru-RU" sz="1400" b="1" dirty="0" smtClean="0"/>
            <a:t>Санитарно-эпидемиологические требования к устройству, содержанию и организации режима работы в дошкольных  образовательных организациях 2.4.1.3049-13</a:t>
          </a:r>
          <a:endParaRPr lang="ru-RU" sz="1400" dirty="0"/>
        </a:p>
      </dgm:t>
    </dgm:pt>
    <dgm:pt modelId="{DE00C67B-486E-4BBB-AB97-AB48ADB58916}" type="parTrans" cxnId="{F95F68C8-6783-47B1-9295-CB06FDE1927E}">
      <dgm:prSet/>
      <dgm:spPr/>
      <dgm:t>
        <a:bodyPr/>
        <a:lstStyle/>
        <a:p>
          <a:endParaRPr lang="ru-RU"/>
        </a:p>
      </dgm:t>
    </dgm:pt>
    <dgm:pt modelId="{055D9364-58B7-4EC0-B02E-61307193ED64}" type="sibTrans" cxnId="{F95F68C8-6783-47B1-9295-CB06FDE1927E}">
      <dgm:prSet/>
      <dgm:spPr/>
      <dgm:t>
        <a:bodyPr/>
        <a:lstStyle/>
        <a:p>
          <a:endParaRPr lang="ru-RU"/>
        </a:p>
      </dgm:t>
    </dgm:pt>
    <dgm:pt modelId="{71D75187-BFD8-4665-BFAB-795CB6487246}">
      <dgm:prSet custT="1"/>
      <dgm:spPr/>
      <dgm:t>
        <a:bodyPr/>
        <a:lstStyle/>
        <a:p>
          <a:pPr algn="just" rtl="0"/>
          <a:r>
            <a:rPr lang="ru-RU" sz="1400" b="1" dirty="0" smtClean="0"/>
            <a:t>ФГТ  к структуре основной общеобразовательной программы дошкольного образования (Регистрационный №16299 от 08 февраля 2010г. Мин. </a:t>
          </a:r>
          <a:r>
            <a:rPr lang="ru-RU" sz="1400" b="1" dirty="0" err="1" smtClean="0"/>
            <a:t>юст</a:t>
          </a:r>
          <a:r>
            <a:rPr lang="ru-RU" sz="1400" b="1" dirty="0" smtClean="0"/>
            <a:t>. РФ).</a:t>
          </a:r>
          <a:endParaRPr lang="ru-RU" sz="1400" dirty="0"/>
        </a:p>
      </dgm:t>
    </dgm:pt>
    <dgm:pt modelId="{D6403248-C21D-4BE0-8531-3AE552AFDC39}" type="parTrans" cxnId="{D77D4594-39C0-4B04-89D2-1B0600FF3650}">
      <dgm:prSet/>
      <dgm:spPr/>
      <dgm:t>
        <a:bodyPr/>
        <a:lstStyle/>
        <a:p>
          <a:endParaRPr lang="ru-RU"/>
        </a:p>
      </dgm:t>
    </dgm:pt>
    <dgm:pt modelId="{6EE01806-921F-4808-8FD9-8FFBB25DC1C9}" type="sibTrans" cxnId="{D77D4594-39C0-4B04-89D2-1B0600FF3650}">
      <dgm:prSet/>
      <dgm:spPr/>
      <dgm:t>
        <a:bodyPr/>
        <a:lstStyle/>
        <a:p>
          <a:endParaRPr lang="ru-RU"/>
        </a:p>
      </dgm:t>
    </dgm:pt>
    <dgm:pt modelId="{C9A8D889-9EB8-4883-ACB6-FBC62D181F64}">
      <dgm:prSet/>
      <dgm:spPr/>
      <dgm:t>
        <a:bodyPr/>
        <a:lstStyle/>
        <a:p>
          <a:pPr algn="just" rtl="0"/>
          <a:r>
            <a:rPr lang="ru-RU" b="1" dirty="0" smtClean="0"/>
            <a:t>Договор между МБДОУ и родителями</a:t>
          </a:r>
          <a:endParaRPr lang="ru-RU" dirty="0"/>
        </a:p>
      </dgm:t>
    </dgm:pt>
    <dgm:pt modelId="{252FEFD2-CB95-449C-9737-9EE29E32454F}" type="parTrans" cxnId="{F4C985BA-CA39-46A9-89DD-D0655F14ECC2}">
      <dgm:prSet/>
      <dgm:spPr/>
      <dgm:t>
        <a:bodyPr/>
        <a:lstStyle/>
        <a:p>
          <a:endParaRPr lang="ru-RU"/>
        </a:p>
      </dgm:t>
    </dgm:pt>
    <dgm:pt modelId="{5ABB96B8-00B3-4F5C-9359-23D2CDBC3EE2}" type="sibTrans" cxnId="{F4C985BA-CA39-46A9-89DD-D0655F14ECC2}">
      <dgm:prSet/>
      <dgm:spPr/>
      <dgm:t>
        <a:bodyPr/>
        <a:lstStyle/>
        <a:p>
          <a:endParaRPr lang="ru-RU"/>
        </a:p>
      </dgm:t>
    </dgm:pt>
    <dgm:pt modelId="{C5C68EF0-AFA6-421A-A504-9A0CADBC1947}">
      <dgm:prSet/>
      <dgm:spPr/>
      <dgm:t>
        <a:bodyPr/>
        <a:lstStyle/>
        <a:p>
          <a:pPr algn="just" rtl="0"/>
          <a:r>
            <a:rPr lang="ru-RU" b="1" dirty="0" smtClean="0"/>
            <a:t>Положение о логопедическом пункте</a:t>
          </a:r>
          <a:endParaRPr lang="ru-RU" dirty="0"/>
        </a:p>
      </dgm:t>
    </dgm:pt>
    <dgm:pt modelId="{C25D9A5E-0FB4-47C5-8CF6-21F0EC5EF2CA}" type="parTrans" cxnId="{148D43D1-6FD4-4306-83FC-0C2ED2400050}">
      <dgm:prSet/>
      <dgm:spPr/>
      <dgm:t>
        <a:bodyPr/>
        <a:lstStyle/>
        <a:p>
          <a:endParaRPr lang="ru-RU"/>
        </a:p>
      </dgm:t>
    </dgm:pt>
    <dgm:pt modelId="{BCAA08D4-86F8-4AFA-A614-EB19E54EF8EF}" type="sibTrans" cxnId="{148D43D1-6FD4-4306-83FC-0C2ED2400050}">
      <dgm:prSet/>
      <dgm:spPr/>
      <dgm:t>
        <a:bodyPr/>
        <a:lstStyle/>
        <a:p>
          <a:endParaRPr lang="ru-RU"/>
        </a:p>
      </dgm:t>
    </dgm:pt>
    <dgm:pt modelId="{71769989-8661-4152-B082-0317E79CB8D7}">
      <dgm:prSet/>
      <dgm:spPr/>
      <dgm:t>
        <a:bodyPr/>
        <a:lstStyle/>
        <a:p>
          <a:pPr algn="just" rtl="0"/>
          <a:r>
            <a:rPr lang="ru-RU" b="1" dirty="0" smtClean="0"/>
            <a:t>Положение о кружковой работе</a:t>
          </a:r>
          <a:endParaRPr lang="ru-RU" dirty="0"/>
        </a:p>
      </dgm:t>
    </dgm:pt>
    <dgm:pt modelId="{130AD8CC-7D45-4822-AE41-06BD5D6DFBBB}" type="parTrans" cxnId="{B3B30065-1173-4044-8B02-AACA5C211206}">
      <dgm:prSet/>
      <dgm:spPr/>
      <dgm:t>
        <a:bodyPr/>
        <a:lstStyle/>
        <a:p>
          <a:endParaRPr lang="ru-RU"/>
        </a:p>
      </dgm:t>
    </dgm:pt>
    <dgm:pt modelId="{9FE6524E-CD60-4282-BBAA-650CB4FC9E8F}" type="sibTrans" cxnId="{B3B30065-1173-4044-8B02-AACA5C211206}">
      <dgm:prSet/>
      <dgm:spPr/>
      <dgm:t>
        <a:bodyPr/>
        <a:lstStyle/>
        <a:p>
          <a:endParaRPr lang="ru-RU"/>
        </a:p>
      </dgm:t>
    </dgm:pt>
    <dgm:pt modelId="{49506213-C817-48D5-9A56-0981AFE9724E}" type="pres">
      <dgm:prSet presAssocID="{78B31923-E6DB-4739-93AE-1C485F9A8A7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B7DF16-A275-4359-A21F-6C6A905DD84C}" type="pres">
      <dgm:prSet presAssocID="{9BE18006-7770-459F-A527-FFA5F297B83C}" presName="composite" presStyleCnt="0"/>
      <dgm:spPr/>
    </dgm:pt>
    <dgm:pt modelId="{B666608C-EC59-4FD0-A384-7F2370DC6C2E}" type="pres">
      <dgm:prSet presAssocID="{9BE18006-7770-459F-A527-FFA5F297B83C}" presName="imgShp" presStyleLbl="fgImgPlace1" presStyleIdx="0" presStyleCnt="10" custLinFactX="-100000" custLinFactNeighborX="-170725" custLinFactNeighborY="-83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D766F11-AF69-4083-94B3-5A06AFAE997E}" type="pres">
      <dgm:prSet presAssocID="{9BE18006-7770-459F-A527-FFA5F297B83C}" presName="txShp" presStyleLbl="node1" presStyleIdx="0" presStyleCnt="10" custScaleX="138628" custLinFactNeighborX="3524" custLinFactNeighborY="-8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C038CC-ADBD-4387-8255-91C3E0F1BBD8}" type="pres">
      <dgm:prSet presAssocID="{9261045B-CDC7-40E1-9505-A2441DCCF9D7}" presName="spacing" presStyleCnt="0"/>
      <dgm:spPr/>
    </dgm:pt>
    <dgm:pt modelId="{41B90D06-DAC5-4BAA-A97A-58F525939DB2}" type="pres">
      <dgm:prSet presAssocID="{4F640953-AC06-4A8B-BD03-ACD6DEAAD060}" presName="composite" presStyleCnt="0"/>
      <dgm:spPr/>
    </dgm:pt>
    <dgm:pt modelId="{D41F2DD4-E7AF-4365-BD2C-EFF7FE3040CD}" type="pres">
      <dgm:prSet presAssocID="{4F640953-AC06-4A8B-BD03-ACD6DEAAD060}" presName="imgShp" presStyleLbl="fgImgPlace1" presStyleIdx="1" presStyleCnt="10" custLinFactX="-100000" custLinFactNeighborX="-170725" custLinFactNeighborY="129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BDA7BCE-E524-4DDA-BA4C-308B0D19E403}" type="pres">
      <dgm:prSet presAssocID="{4F640953-AC06-4A8B-BD03-ACD6DEAAD060}" presName="txShp" presStyleLbl="node1" presStyleIdx="1" presStyleCnt="10" custScaleX="138462" custLinFactNeighborX="3441" custLinFactNeighborY="12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A39533-033B-40F4-8B6B-9E7C4E65A275}" type="pres">
      <dgm:prSet presAssocID="{E45DFA00-0D0F-4ED5-AAF0-06CB0616A9A0}" presName="spacing" presStyleCnt="0"/>
      <dgm:spPr/>
    </dgm:pt>
    <dgm:pt modelId="{CCAE49EF-0BCF-4E25-A61F-5F961AA84228}" type="pres">
      <dgm:prSet presAssocID="{5161AAAA-EAB4-450A-AD91-60A90EC39CC9}" presName="composite" presStyleCnt="0"/>
      <dgm:spPr/>
    </dgm:pt>
    <dgm:pt modelId="{94E913D1-65FF-454E-9EA1-0C4AF0CFCAFE}" type="pres">
      <dgm:prSet presAssocID="{5161AAAA-EAB4-450A-AD91-60A90EC39CC9}" presName="imgShp" presStyleLbl="fgImgPlace1" presStyleIdx="2" presStyleCnt="10" custLinFactX="-100000" custLinFactNeighborX="-170725" custLinFactNeighborY="342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82EF8DA-3A1F-4079-8D70-F0D9392D6226}" type="pres">
      <dgm:prSet presAssocID="{5161AAAA-EAB4-450A-AD91-60A90EC39CC9}" presName="txShp" presStyleLbl="node1" presStyleIdx="2" presStyleCnt="10" custScaleX="139946" custLinFactNeighborX="2866" custLinFactNeighborY="34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15916C-EA64-4F46-A39D-4AF7757FEEDC}" type="pres">
      <dgm:prSet presAssocID="{B9DDD2E5-1A4F-443C-BFC4-6030703DCD46}" presName="spacing" presStyleCnt="0"/>
      <dgm:spPr/>
    </dgm:pt>
    <dgm:pt modelId="{B6C758B4-F540-4E97-A2C9-50501B918076}" type="pres">
      <dgm:prSet presAssocID="{FE60DCFD-FBA2-42A4-84B8-25B819E674AD}" presName="composite" presStyleCnt="0"/>
      <dgm:spPr/>
    </dgm:pt>
    <dgm:pt modelId="{7D4C30E8-C014-4F0F-A670-BBC3B9370850}" type="pres">
      <dgm:prSet presAssocID="{FE60DCFD-FBA2-42A4-84B8-25B819E674AD}" presName="imgShp" presStyleLbl="fgImgPlace1" presStyleIdx="3" presStyleCnt="10" custLinFactX="-100000" custLinFactNeighborX="-170725" custLinFactNeighborY="555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2EDAEEB-8D22-4DB6-A50E-F1EC2EFE73DA}" type="pres">
      <dgm:prSet presAssocID="{FE60DCFD-FBA2-42A4-84B8-25B819E674AD}" presName="txShp" presStyleLbl="node1" presStyleIdx="3" presStyleCnt="10" custScaleX="139838" custLinFactNeighborX="2954" custLinFactNeighborY="55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4263AF-7641-499C-831E-7166BADA6C59}" type="pres">
      <dgm:prSet presAssocID="{48A3E873-0EC1-4060-B703-345F8FC9651D}" presName="spacing" presStyleCnt="0"/>
      <dgm:spPr/>
    </dgm:pt>
    <dgm:pt modelId="{976B241C-A6F2-4231-9788-4C6926FE7F08}" type="pres">
      <dgm:prSet presAssocID="{DB8D3DD1-856B-4BB5-80BA-412DB3169984}" presName="composite" presStyleCnt="0"/>
      <dgm:spPr/>
    </dgm:pt>
    <dgm:pt modelId="{72EBDA6E-CFBF-47CB-BAF6-826B92B8E1D8}" type="pres">
      <dgm:prSet presAssocID="{DB8D3DD1-856B-4BB5-80BA-412DB3169984}" presName="imgShp" presStyleLbl="fgImgPlace1" presStyleIdx="4" presStyleCnt="10" custLinFactX="-100000" custLinFactNeighborX="-170725" custLinFactNeighborY="769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BFE83C7-7619-421D-817F-882079247BCC}" type="pres">
      <dgm:prSet presAssocID="{DB8D3DD1-856B-4BB5-80BA-412DB3169984}" presName="txShp" presStyleLbl="node1" presStyleIdx="4" presStyleCnt="10" custScaleX="138629" custLinFactNeighborX="3525" custLinFactNeighborY="76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4F84C4-1F03-46F2-B2AD-FF643D09481B}" type="pres">
      <dgm:prSet presAssocID="{C25BCEB3-9AC3-4244-93A3-2487C0E7DE07}" presName="spacing" presStyleCnt="0"/>
      <dgm:spPr/>
    </dgm:pt>
    <dgm:pt modelId="{E39E51D3-27C4-4DD5-8480-3C8646BA2E03}" type="pres">
      <dgm:prSet presAssocID="{D84C8B90-8479-413D-8C3F-4806022EE3EF}" presName="composite" presStyleCnt="0"/>
      <dgm:spPr/>
    </dgm:pt>
    <dgm:pt modelId="{B962B327-B9BC-4EAF-8575-19BF00F88172}" type="pres">
      <dgm:prSet presAssocID="{D84C8B90-8479-413D-8C3F-4806022EE3EF}" presName="imgShp" presStyleLbl="fgImgPlace1" presStyleIdx="5" presStyleCnt="10" custLinFactX="-100000" custLinFactNeighborX="-170725" custLinFactNeighborY="-667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58025A27-2C6E-4EBC-BCEA-321B1F2678BE}" type="pres">
      <dgm:prSet presAssocID="{D84C8B90-8479-413D-8C3F-4806022EE3EF}" presName="txShp" presStyleLbl="node1" presStyleIdx="5" presStyleCnt="10" custScaleX="138630" custLinFactNeighborX="3525" custLinFactNeighborY="-66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29A92C-74F9-4529-BE6A-2089CA0B85CC}" type="pres">
      <dgm:prSet presAssocID="{055D9364-58B7-4EC0-B02E-61307193ED64}" presName="spacing" presStyleCnt="0"/>
      <dgm:spPr/>
    </dgm:pt>
    <dgm:pt modelId="{4BCC777E-57D3-4362-B4CD-2E7EDE4077FA}" type="pres">
      <dgm:prSet presAssocID="{71D75187-BFD8-4665-BFAB-795CB6487246}" presName="composite" presStyleCnt="0"/>
      <dgm:spPr/>
    </dgm:pt>
    <dgm:pt modelId="{FCA41CDA-C41D-49EF-A515-6E07F1466315}" type="pres">
      <dgm:prSet presAssocID="{71D75187-BFD8-4665-BFAB-795CB6487246}" presName="imgShp" presStyleLbl="fgImgPlace1" presStyleIdx="6" presStyleCnt="10" custLinFactX="-100000" custLinFactNeighborX="-170725" custLinFactNeighborY="-454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84110B0-62CF-417B-9706-8A298BF40F3D}" type="pres">
      <dgm:prSet presAssocID="{71D75187-BFD8-4665-BFAB-795CB6487246}" presName="txShp" presStyleLbl="node1" presStyleIdx="6" presStyleCnt="10" custScaleX="138629" custLinFactNeighborX="3525" custLinFactNeighborY="-45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E3C68-A15B-403E-B368-7F73F6F3386F}" type="pres">
      <dgm:prSet presAssocID="{6EE01806-921F-4808-8FD9-8FFBB25DC1C9}" presName="spacing" presStyleCnt="0"/>
      <dgm:spPr/>
    </dgm:pt>
    <dgm:pt modelId="{3F062630-A0EC-4950-8078-AC21CC3C1C9B}" type="pres">
      <dgm:prSet presAssocID="{C9A8D889-9EB8-4883-ACB6-FBC62D181F64}" presName="composite" presStyleCnt="0"/>
      <dgm:spPr/>
    </dgm:pt>
    <dgm:pt modelId="{9CE57C1C-C516-4655-A02E-FBD8F6CD7811}" type="pres">
      <dgm:prSet presAssocID="{C9A8D889-9EB8-4883-ACB6-FBC62D181F64}" presName="imgShp" presStyleLbl="fgImgPlace1" presStyleIdx="7" presStyleCnt="10" custLinFactX="-100000" custLinFactNeighborX="-170725" custLinFactNeighborY="-240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5C542262-FC63-4ADC-AC59-22D9D124B6BE}" type="pres">
      <dgm:prSet presAssocID="{C9A8D889-9EB8-4883-ACB6-FBC62D181F64}" presName="txShp" presStyleLbl="node1" presStyleIdx="7" presStyleCnt="10" custScaleX="139842" custLinFactNeighborX="2956" custLinFactNeighborY="-24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36EA42-8D93-48B5-867C-0BCF426C435B}" type="pres">
      <dgm:prSet presAssocID="{5ABB96B8-00B3-4F5C-9359-23D2CDBC3EE2}" presName="spacing" presStyleCnt="0"/>
      <dgm:spPr/>
    </dgm:pt>
    <dgm:pt modelId="{AE58E6AF-F95C-403E-A0FE-DDD46120E804}" type="pres">
      <dgm:prSet presAssocID="{C5C68EF0-AFA6-421A-A504-9A0CADBC1947}" presName="composite" presStyleCnt="0"/>
      <dgm:spPr/>
    </dgm:pt>
    <dgm:pt modelId="{6E9F8BA6-60CC-4AFD-B198-7000721BB4F1}" type="pres">
      <dgm:prSet presAssocID="{C5C68EF0-AFA6-421A-A504-9A0CADBC1947}" presName="imgShp" presStyleLbl="fgImgPlace1" presStyleIdx="8" presStyleCnt="10" custLinFactX="-100000" custLinFactNeighborX="-170725" custLinFactNeighborY="-27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74A518C-0ABD-4057-B79B-7FE9FEC1810A}" type="pres">
      <dgm:prSet presAssocID="{C5C68EF0-AFA6-421A-A504-9A0CADBC1947}" presName="txShp" presStyleLbl="node1" presStyleIdx="8" presStyleCnt="10" custScaleX="139768" custLinFactNeighborX="2919" custLinFactNeighborY="-2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FB865B-C55A-4ED5-B6D9-A9EB41FEFD12}" type="pres">
      <dgm:prSet presAssocID="{BCAA08D4-86F8-4AFA-A614-EB19E54EF8EF}" presName="spacing" presStyleCnt="0"/>
      <dgm:spPr/>
    </dgm:pt>
    <dgm:pt modelId="{3E9EF257-B2B3-4D54-9620-9A83EAD9663F}" type="pres">
      <dgm:prSet presAssocID="{71769989-8661-4152-B082-0317E79CB8D7}" presName="composite" presStyleCnt="0"/>
      <dgm:spPr/>
    </dgm:pt>
    <dgm:pt modelId="{6E83D97E-0DF5-4D7D-AB4A-82DE4C5D5FEC}" type="pres">
      <dgm:prSet presAssocID="{71769989-8661-4152-B082-0317E79CB8D7}" presName="imgShp" presStyleLbl="fgImgPlace1" presStyleIdx="9" presStyleCnt="10" custLinFactX="-100000" custLinFactNeighborX="-170725" custLinFactNeighborY="-1464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0CC46D2-F436-49BE-8BDB-094093C67E6D}" type="pres">
      <dgm:prSet presAssocID="{71769989-8661-4152-B082-0317E79CB8D7}" presName="txShp" presStyleLbl="node1" presStyleIdx="9" presStyleCnt="10" custScaleX="139768" custLinFactNeighborX="2919" custLinFactNeighborY="18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26D116-AEC9-48C5-A4E6-7819D9125245}" type="presOf" srcId="{4F640953-AC06-4A8B-BD03-ACD6DEAAD060}" destId="{9BDA7BCE-E524-4DDA-BA4C-308B0D19E403}" srcOrd="0" destOrd="0" presId="urn:microsoft.com/office/officeart/2005/8/layout/vList3#2"/>
    <dgm:cxn modelId="{453C40AF-3ACD-41A7-BA52-C164DD7AD3C5}" type="presOf" srcId="{C9A8D889-9EB8-4883-ACB6-FBC62D181F64}" destId="{5C542262-FC63-4ADC-AC59-22D9D124B6BE}" srcOrd="0" destOrd="0" presId="urn:microsoft.com/office/officeart/2005/8/layout/vList3#2"/>
    <dgm:cxn modelId="{B3B30065-1173-4044-8B02-AACA5C211206}" srcId="{78B31923-E6DB-4739-93AE-1C485F9A8A74}" destId="{71769989-8661-4152-B082-0317E79CB8D7}" srcOrd="9" destOrd="0" parTransId="{130AD8CC-7D45-4822-AE41-06BD5D6DFBBB}" sibTransId="{9FE6524E-CD60-4282-BBAA-650CB4FC9E8F}"/>
    <dgm:cxn modelId="{F95F68C8-6783-47B1-9295-CB06FDE1927E}" srcId="{78B31923-E6DB-4739-93AE-1C485F9A8A74}" destId="{D84C8B90-8479-413D-8C3F-4806022EE3EF}" srcOrd="5" destOrd="0" parTransId="{DE00C67B-486E-4BBB-AB97-AB48ADB58916}" sibTransId="{055D9364-58B7-4EC0-B02E-61307193ED64}"/>
    <dgm:cxn modelId="{FE1FE5C5-A508-4210-9C8D-4366DC2E3612}" type="presOf" srcId="{5161AAAA-EAB4-450A-AD91-60A90EC39CC9}" destId="{382EF8DA-3A1F-4079-8D70-F0D9392D6226}" srcOrd="0" destOrd="0" presId="urn:microsoft.com/office/officeart/2005/8/layout/vList3#2"/>
    <dgm:cxn modelId="{D44891A0-0B39-44F1-86C2-11A3F1084367}" srcId="{78B31923-E6DB-4739-93AE-1C485F9A8A74}" destId="{5161AAAA-EAB4-450A-AD91-60A90EC39CC9}" srcOrd="2" destOrd="0" parTransId="{1964E9D5-C95F-441C-B0B1-A7565A7E81DA}" sibTransId="{B9DDD2E5-1A4F-443C-BFC4-6030703DCD46}"/>
    <dgm:cxn modelId="{07075083-0998-4E87-8E34-E921E5733070}" type="presOf" srcId="{D84C8B90-8479-413D-8C3F-4806022EE3EF}" destId="{58025A27-2C6E-4EBC-BCEA-321B1F2678BE}" srcOrd="0" destOrd="0" presId="urn:microsoft.com/office/officeart/2005/8/layout/vList3#2"/>
    <dgm:cxn modelId="{1FC83DBB-8677-42E7-8663-396310BA5D3E}" srcId="{78B31923-E6DB-4739-93AE-1C485F9A8A74}" destId="{9BE18006-7770-459F-A527-FFA5F297B83C}" srcOrd="0" destOrd="0" parTransId="{FCD95119-5BD6-48B6-A4D1-55D7785B799C}" sibTransId="{9261045B-CDC7-40E1-9505-A2441DCCF9D7}"/>
    <dgm:cxn modelId="{9939218D-3977-4916-9D27-5C38E1EF294C}" type="presOf" srcId="{C5C68EF0-AFA6-421A-A504-9A0CADBC1947}" destId="{474A518C-0ABD-4057-B79B-7FE9FEC1810A}" srcOrd="0" destOrd="0" presId="urn:microsoft.com/office/officeart/2005/8/layout/vList3#2"/>
    <dgm:cxn modelId="{36BB0FA4-688B-416F-AF42-51B0D9CEA210}" type="presOf" srcId="{DB8D3DD1-856B-4BB5-80BA-412DB3169984}" destId="{9BFE83C7-7619-421D-817F-882079247BCC}" srcOrd="0" destOrd="0" presId="urn:microsoft.com/office/officeart/2005/8/layout/vList3#2"/>
    <dgm:cxn modelId="{6F7D1085-1F3D-4F00-B3C6-1E41A1BB891A}" type="presOf" srcId="{71769989-8661-4152-B082-0317E79CB8D7}" destId="{E0CC46D2-F436-49BE-8BDB-094093C67E6D}" srcOrd="0" destOrd="0" presId="urn:microsoft.com/office/officeart/2005/8/layout/vList3#2"/>
    <dgm:cxn modelId="{F82FD9FA-C164-46EF-AC92-9A82926DF32E}" srcId="{78B31923-E6DB-4739-93AE-1C485F9A8A74}" destId="{FE60DCFD-FBA2-42A4-84B8-25B819E674AD}" srcOrd="3" destOrd="0" parTransId="{FD5BB793-FA78-45DB-9DE9-4787C8E9EA52}" sibTransId="{48A3E873-0EC1-4060-B703-345F8FC9651D}"/>
    <dgm:cxn modelId="{5FEEBB74-4BE3-45AE-A9F1-815D6F9B522E}" srcId="{78B31923-E6DB-4739-93AE-1C485F9A8A74}" destId="{4F640953-AC06-4A8B-BD03-ACD6DEAAD060}" srcOrd="1" destOrd="0" parTransId="{622177C0-0FE1-4B03-834B-55795B9838A7}" sibTransId="{E45DFA00-0D0F-4ED5-AAF0-06CB0616A9A0}"/>
    <dgm:cxn modelId="{0A99F37D-D847-4B91-B1A5-42E958649891}" srcId="{78B31923-E6DB-4739-93AE-1C485F9A8A74}" destId="{DB8D3DD1-856B-4BB5-80BA-412DB3169984}" srcOrd="4" destOrd="0" parTransId="{C7360595-DD52-4C29-8B65-AB8F0328B8D7}" sibTransId="{C25BCEB3-9AC3-4244-93A3-2487C0E7DE07}"/>
    <dgm:cxn modelId="{95492D6D-2196-4CF0-B1B1-4C066395C14A}" type="presOf" srcId="{FE60DCFD-FBA2-42A4-84B8-25B819E674AD}" destId="{62EDAEEB-8D22-4DB6-A50E-F1EC2EFE73DA}" srcOrd="0" destOrd="0" presId="urn:microsoft.com/office/officeart/2005/8/layout/vList3#2"/>
    <dgm:cxn modelId="{16666DF3-B6CB-4994-AB0F-1B73FE504D50}" type="presOf" srcId="{71D75187-BFD8-4665-BFAB-795CB6487246}" destId="{E84110B0-62CF-417B-9706-8A298BF40F3D}" srcOrd="0" destOrd="0" presId="urn:microsoft.com/office/officeart/2005/8/layout/vList3#2"/>
    <dgm:cxn modelId="{F4909A4F-8DA0-41EE-A48D-B3933F34737C}" type="presOf" srcId="{78B31923-E6DB-4739-93AE-1C485F9A8A74}" destId="{49506213-C817-48D5-9A56-0981AFE9724E}" srcOrd="0" destOrd="0" presId="urn:microsoft.com/office/officeart/2005/8/layout/vList3#2"/>
    <dgm:cxn modelId="{D77D4594-39C0-4B04-89D2-1B0600FF3650}" srcId="{78B31923-E6DB-4739-93AE-1C485F9A8A74}" destId="{71D75187-BFD8-4665-BFAB-795CB6487246}" srcOrd="6" destOrd="0" parTransId="{D6403248-C21D-4BE0-8531-3AE552AFDC39}" sibTransId="{6EE01806-921F-4808-8FD9-8FFBB25DC1C9}"/>
    <dgm:cxn modelId="{148D43D1-6FD4-4306-83FC-0C2ED2400050}" srcId="{78B31923-E6DB-4739-93AE-1C485F9A8A74}" destId="{C5C68EF0-AFA6-421A-A504-9A0CADBC1947}" srcOrd="8" destOrd="0" parTransId="{C25D9A5E-0FB4-47C5-8CF6-21F0EC5EF2CA}" sibTransId="{BCAA08D4-86F8-4AFA-A614-EB19E54EF8EF}"/>
    <dgm:cxn modelId="{5C2C1CD2-2311-492C-AF6F-7FD9236F8533}" type="presOf" srcId="{9BE18006-7770-459F-A527-FFA5F297B83C}" destId="{6D766F11-AF69-4083-94B3-5A06AFAE997E}" srcOrd="0" destOrd="0" presId="urn:microsoft.com/office/officeart/2005/8/layout/vList3#2"/>
    <dgm:cxn modelId="{F4C985BA-CA39-46A9-89DD-D0655F14ECC2}" srcId="{78B31923-E6DB-4739-93AE-1C485F9A8A74}" destId="{C9A8D889-9EB8-4883-ACB6-FBC62D181F64}" srcOrd="7" destOrd="0" parTransId="{252FEFD2-CB95-449C-9737-9EE29E32454F}" sibTransId="{5ABB96B8-00B3-4F5C-9359-23D2CDBC3EE2}"/>
    <dgm:cxn modelId="{39195E47-0E0F-45B2-B697-2716BE192C88}" type="presParOf" srcId="{49506213-C817-48D5-9A56-0981AFE9724E}" destId="{B1B7DF16-A275-4359-A21F-6C6A905DD84C}" srcOrd="0" destOrd="0" presId="urn:microsoft.com/office/officeart/2005/8/layout/vList3#2"/>
    <dgm:cxn modelId="{A954EF44-6CA5-4C4A-B87F-97DF99DFE6B2}" type="presParOf" srcId="{B1B7DF16-A275-4359-A21F-6C6A905DD84C}" destId="{B666608C-EC59-4FD0-A384-7F2370DC6C2E}" srcOrd="0" destOrd="0" presId="urn:microsoft.com/office/officeart/2005/8/layout/vList3#2"/>
    <dgm:cxn modelId="{7B155368-53D3-4067-9FCE-2A7C0F6A78AB}" type="presParOf" srcId="{B1B7DF16-A275-4359-A21F-6C6A905DD84C}" destId="{6D766F11-AF69-4083-94B3-5A06AFAE997E}" srcOrd="1" destOrd="0" presId="urn:microsoft.com/office/officeart/2005/8/layout/vList3#2"/>
    <dgm:cxn modelId="{29617F0B-53D5-4EB4-9CB8-39EDAF111321}" type="presParOf" srcId="{49506213-C817-48D5-9A56-0981AFE9724E}" destId="{82C038CC-ADBD-4387-8255-91C3E0F1BBD8}" srcOrd="1" destOrd="0" presId="urn:microsoft.com/office/officeart/2005/8/layout/vList3#2"/>
    <dgm:cxn modelId="{C83BF5FA-D2DD-452A-AF32-2BEF6C9D7BFE}" type="presParOf" srcId="{49506213-C817-48D5-9A56-0981AFE9724E}" destId="{41B90D06-DAC5-4BAA-A97A-58F525939DB2}" srcOrd="2" destOrd="0" presId="urn:microsoft.com/office/officeart/2005/8/layout/vList3#2"/>
    <dgm:cxn modelId="{6EA7C35C-64DE-4C5F-B2B2-0024678D5C51}" type="presParOf" srcId="{41B90D06-DAC5-4BAA-A97A-58F525939DB2}" destId="{D41F2DD4-E7AF-4365-BD2C-EFF7FE3040CD}" srcOrd="0" destOrd="0" presId="urn:microsoft.com/office/officeart/2005/8/layout/vList3#2"/>
    <dgm:cxn modelId="{CC6B84D6-80F3-4E7F-975E-D92E9EF40B62}" type="presParOf" srcId="{41B90D06-DAC5-4BAA-A97A-58F525939DB2}" destId="{9BDA7BCE-E524-4DDA-BA4C-308B0D19E403}" srcOrd="1" destOrd="0" presId="urn:microsoft.com/office/officeart/2005/8/layout/vList3#2"/>
    <dgm:cxn modelId="{70AE6487-8CD8-4F50-80BD-E92C8E9DAE35}" type="presParOf" srcId="{49506213-C817-48D5-9A56-0981AFE9724E}" destId="{12A39533-033B-40F4-8B6B-9E7C4E65A275}" srcOrd="3" destOrd="0" presId="urn:microsoft.com/office/officeart/2005/8/layout/vList3#2"/>
    <dgm:cxn modelId="{36880916-0355-4A35-B7DA-7FBF6AD3C291}" type="presParOf" srcId="{49506213-C817-48D5-9A56-0981AFE9724E}" destId="{CCAE49EF-0BCF-4E25-A61F-5F961AA84228}" srcOrd="4" destOrd="0" presId="urn:microsoft.com/office/officeart/2005/8/layout/vList3#2"/>
    <dgm:cxn modelId="{69EA3FF5-CF2D-481A-99A2-5469F500E476}" type="presParOf" srcId="{CCAE49EF-0BCF-4E25-A61F-5F961AA84228}" destId="{94E913D1-65FF-454E-9EA1-0C4AF0CFCAFE}" srcOrd="0" destOrd="0" presId="urn:microsoft.com/office/officeart/2005/8/layout/vList3#2"/>
    <dgm:cxn modelId="{33B1080C-99B6-415C-9B42-DCC387DF4952}" type="presParOf" srcId="{CCAE49EF-0BCF-4E25-A61F-5F961AA84228}" destId="{382EF8DA-3A1F-4079-8D70-F0D9392D6226}" srcOrd="1" destOrd="0" presId="urn:microsoft.com/office/officeart/2005/8/layout/vList3#2"/>
    <dgm:cxn modelId="{9DEC5744-7B0B-4447-90BB-EC0E6B2C7D95}" type="presParOf" srcId="{49506213-C817-48D5-9A56-0981AFE9724E}" destId="{D415916C-EA64-4F46-A39D-4AF7757FEEDC}" srcOrd="5" destOrd="0" presId="urn:microsoft.com/office/officeart/2005/8/layout/vList3#2"/>
    <dgm:cxn modelId="{FBCE8294-2BF0-4E52-8FA4-61B9F9961F0F}" type="presParOf" srcId="{49506213-C817-48D5-9A56-0981AFE9724E}" destId="{B6C758B4-F540-4E97-A2C9-50501B918076}" srcOrd="6" destOrd="0" presId="urn:microsoft.com/office/officeart/2005/8/layout/vList3#2"/>
    <dgm:cxn modelId="{388401CC-2322-41DF-9806-201850665F2B}" type="presParOf" srcId="{B6C758B4-F540-4E97-A2C9-50501B918076}" destId="{7D4C30E8-C014-4F0F-A670-BBC3B9370850}" srcOrd="0" destOrd="0" presId="urn:microsoft.com/office/officeart/2005/8/layout/vList3#2"/>
    <dgm:cxn modelId="{6E948128-D389-4DF3-8376-DF3A6F0D9584}" type="presParOf" srcId="{B6C758B4-F540-4E97-A2C9-50501B918076}" destId="{62EDAEEB-8D22-4DB6-A50E-F1EC2EFE73DA}" srcOrd="1" destOrd="0" presId="urn:microsoft.com/office/officeart/2005/8/layout/vList3#2"/>
    <dgm:cxn modelId="{CC354105-5034-4EA9-94A0-C2D731EDC555}" type="presParOf" srcId="{49506213-C817-48D5-9A56-0981AFE9724E}" destId="{DD4263AF-7641-499C-831E-7166BADA6C59}" srcOrd="7" destOrd="0" presId="urn:microsoft.com/office/officeart/2005/8/layout/vList3#2"/>
    <dgm:cxn modelId="{44CF91B4-51CE-4921-9273-E59103149272}" type="presParOf" srcId="{49506213-C817-48D5-9A56-0981AFE9724E}" destId="{976B241C-A6F2-4231-9788-4C6926FE7F08}" srcOrd="8" destOrd="0" presId="urn:microsoft.com/office/officeart/2005/8/layout/vList3#2"/>
    <dgm:cxn modelId="{D71E9669-DB86-4C93-AD17-F5DE8600B9DD}" type="presParOf" srcId="{976B241C-A6F2-4231-9788-4C6926FE7F08}" destId="{72EBDA6E-CFBF-47CB-BAF6-826B92B8E1D8}" srcOrd="0" destOrd="0" presId="urn:microsoft.com/office/officeart/2005/8/layout/vList3#2"/>
    <dgm:cxn modelId="{B98F8CC4-FD16-4106-B4AD-CFD3F14511EF}" type="presParOf" srcId="{976B241C-A6F2-4231-9788-4C6926FE7F08}" destId="{9BFE83C7-7619-421D-817F-882079247BCC}" srcOrd="1" destOrd="0" presId="urn:microsoft.com/office/officeart/2005/8/layout/vList3#2"/>
    <dgm:cxn modelId="{C74AC307-820F-41CC-BBB7-DCA1CA141C0E}" type="presParOf" srcId="{49506213-C817-48D5-9A56-0981AFE9724E}" destId="{124F84C4-1F03-46F2-B2AD-FF643D09481B}" srcOrd="9" destOrd="0" presId="urn:microsoft.com/office/officeart/2005/8/layout/vList3#2"/>
    <dgm:cxn modelId="{AC5B0342-0681-432D-AF99-814282B67D4F}" type="presParOf" srcId="{49506213-C817-48D5-9A56-0981AFE9724E}" destId="{E39E51D3-27C4-4DD5-8480-3C8646BA2E03}" srcOrd="10" destOrd="0" presId="urn:microsoft.com/office/officeart/2005/8/layout/vList3#2"/>
    <dgm:cxn modelId="{FCAC694E-DCED-41D1-B6BD-5706D43A9DC8}" type="presParOf" srcId="{E39E51D3-27C4-4DD5-8480-3C8646BA2E03}" destId="{B962B327-B9BC-4EAF-8575-19BF00F88172}" srcOrd="0" destOrd="0" presId="urn:microsoft.com/office/officeart/2005/8/layout/vList3#2"/>
    <dgm:cxn modelId="{4ED21ED4-B44F-4582-AC3A-077863D7495D}" type="presParOf" srcId="{E39E51D3-27C4-4DD5-8480-3C8646BA2E03}" destId="{58025A27-2C6E-4EBC-BCEA-321B1F2678BE}" srcOrd="1" destOrd="0" presId="urn:microsoft.com/office/officeart/2005/8/layout/vList3#2"/>
    <dgm:cxn modelId="{85EFF34D-C671-4289-893C-4D4422FCE6D4}" type="presParOf" srcId="{49506213-C817-48D5-9A56-0981AFE9724E}" destId="{6D29A92C-74F9-4529-BE6A-2089CA0B85CC}" srcOrd="11" destOrd="0" presId="urn:microsoft.com/office/officeart/2005/8/layout/vList3#2"/>
    <dgm:cxn modelId="{E5C232A2-4AA1-42D7-BE38-9A9770F2E23C}" type="presParOf" srcId="{49506213-C817-48D5-9A56-0981AFE9724E}" destId="{4BCC777E-57D3-4362-B4CD-2E7EDE4077FA}" srcOrd="12" destOrd="0" presId="urn:microsoft.com/office/officeart/2005/8/layout/vList3#2"/>
    <dgm:cxn modelId="{628CC91F-A93D-4C65-A8AA-880B1A12977A}" type="presParOf" srcId="{4BCC777E-57D3-4362-B4CD-2E7EDE4077FA}" destId="{FCA41CDA-C41D-49EF-A515-6E07F1466315}" srcOrd="0" destOrd="0" presId="urn:microsoft.com/office/officeart/2005/8/layout/vList3#2"/>
    <dgm:cxn modelId="{94808017-807E-4456-94CE-5FC3BACE9A9F}" type="presParOf" srcId="{4BCC777E-57D3-4362-B4CD-2E7EDE4077FA}" destId="{E84110B0-62CF-417B-9706-8A298BF40F3D}" srcOrd="1" destOrd="0" presId="urn:microsoft.com/office/officeart/2005/8/layout/vList3#2"/>
    <dgm:cxn modelId="{DE3AFCE0-5BE0-4A27-A08D-BF7E7C0B988D}" type="presParOf" srcId="{49506213-C817-48D5-9A56-0981AFE9724E}" destId="{2E3E3C68-A15B-403E-B368-7F73F6F3386F}" srcOrd="13" destOrd="0" presId="urn:microsoft.com/office/officeart/2005/8/layout/vList3#2"/>
    <dgm:cxn modelId="{A11AB160-D0A2-497E-9CA2-4770205497D1}" type="presParOf" srcId="{49506213-C817-48D5-9A56-0981AFE9724E}" destId="{3F062630-A0EC-4950-8078-AC21CC3C1C9B}" srcOrd="14" destOrd="0" presId="urn:microsoft.com/office/officeart/2005/8/layout/vList3#2"/>
    <dgm:cxn modelId="{3D4D931E-4DF5-4578-84F5-7EC9579D5F12}" type="presParOf" srcId="{3F062630-A0EC-4950-8078-AC21CC3C1C9B}" destId="{9CE57C1C-C516-4655-A02E-FBD8F6CD7811}" srcOrd="0" destOrd="0" presId="urn:microsoft.com/office/officeart/2005/8/layout/vList3#2"/>
    <dgm:cxn modelId="{F334D816-2197-4512-9232-4985F7004D50}" type="presParOf" srcId="{3F062630-A0EC-4950-8078-AC21CC3C1C9B}" destId="{5C542262-FC63-4ADC-AC59-22D9D124B6BE}" srcOrd="1" destOrd="0" presId="urn:microsoft.com/office/officeart/2005/8/layout/vList3#2"/>
    <dgm:cxn modelId="{CE01A8BE-0C25-4D67-9DCA-AE19CB35B0E4}" type="presParOf" srcId="{49506213-C817-48D5-9A56-0981AFE9724E}" destId="{9A36EA42-8D93-48B5-867C-0BCF426C435B}" srcOrd="15" destOrd="0" presId="urn:microsoft.com/office/officeart/2005/8/layout/vList3#2"/>
    <dgm:cxn modelId="{49AD7B44-A599-4FB0-964B-E1DBB707AECD}" type="presParOf" srcId="{49506213-C817-48D5-9A56-0981AFE9724E}" destId="{AE58E6AF-F95C-403E-A0FE-DDD46120E804}" srcOrd="16" destOrd="0" presId="urn:microsoft.com/office/officeart/2005/8/layout/vList3#2"/>
    <dgm:cxn modelId="{5FC1EBDF-B955-4A4B-8368-182DCE206642}" type="presParOf" srcId="{AE58E6AF-F95C-403E-A0FE-DDD46120E804}" destId="{6E9F8BA6-60CC-4AFD-B198-7000721BB4F1}" srcOrd="0" destOrd="0" presId="urn:microsoft.com/office/officeart/2005/8/layout/vList3#2"/>
    <dgm:cxn modelId="{3C7556A7-1645-4932-8C0B-0B5ABCB1B229}" type="presParOf" srcId="{AE58E6AF-F95C-403E-A0FE-DDD46120E804}" destId="{474A518C-0ABD-4057-B79B-7FE9FEC1810A}" srcOrd="1" destOrd="0" presId="urn:microsoft.com/office/officeart/2005/8/layout/vList3#2"/>
    <dgm:cxn modelId="{3C0DACD6-2BA2-4BC2-9E0B-0320DE7F00D3}" type="presParOf" srcId="{49506213-C817-48D5-9A56-0981AFE9724E}" destId="{F7FB865B-C55A-4ED5-B6D9-A9EB41FEFD12}" srcOrd="17" destOrd="0" presId="urn:microsoft.com/office/officeart/2005/8/layout/vList3#2"/>
    <dgm:cxn modelId="{69DD5BC6-1968-4644-AB41-364593D210AA}" type="presParOf" srcId="{49506213-C817-48D5-9A56-0981AFE9724E}" destId="{3E9EF257-B2B3-4D54-9620-9A83EAD9663F}" srcOrd="18" destOrd="0" presId="urn:microsoft.com/office/officeart/2005/8/layout/vList3#2"/>
    <dgm:cxn modelId="{EF052F98-7FF0-4FED-A6C2-D6088475C754}" type="presParOf" srcId="{3E9EF257-B2B3-4D54-9620-9A83EAD9663F}" destId="{6E83D97E-0DF5-4D7D-AB4A-82DE4C5D5FEC}" srcOrd="0" destOrd="0" presId="urn:microsoft.com/office/officeart/2005/8/layout/vList3#2"/>
    <dgm:cxn modelId="{D5B7E1A5-C940-4858-A788-3CABDB1F1464}" type="presParOf" srcId="{3E9EF257-B2B3-4D54-9620-9A83EAD9663F}" destId="{E0CC46D2-F436-49BE-8BDB-094093C67E6D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6705F7-5237-4786-A6AF-59AAEE6EF830}" type="doc">
      <dgm:prSet loTypeId="urn:microsoft.com/office/officeart/2005/8/layout/vList2" loCatId="list" qsTypeId="urn:microsoft.com/office/officeart/2005/8/quickstyle/simple1" qsCatId="simple" csTypeId="urn:microsoft.com/office/officeart/2005/8/colors/accent2_5" csCatId="accent2"/>
      <dgm:spPr/>
      <dgm:t>
        <a:bodyPr/>
        <a:lstStyle/>
        <a:p>
          <a:endParaRPr lang="ru-RU"/>
        </a:p>
      </dgm:t>
    </dgm:pt>
    <dgm:pt modelId="{DC1EBFE7-8646-4FA5-AE2A-2FC6BA2149E4}">
      <dgm:prSet/>
      <dgm:spPr/>
      <dgm:t>
        <a:bodyPr/>
        <a:lstStyle/>
        <a:p>
          <a:pPr rtl="0"/>
          <a:r>
            <a:rPr lang="ru-RU" dirty="0" smtClean="0"/>
            <a:t>Подготовка педагогического коллектива</a:t>
          </a:r>
          <a:endParaRPr lang="ru-RU" dirty="0"/>
        </a:p>
      </dgm:t>
    </dgm:pt>
    <dgm:pt modelId="{DB9FAAD1-5921-4FC8-9CF8-FE6512FB51DC}" type="parTrans" cxnId="{CC56C633-31AF-4B95-8ED6-EEF1F4562E54}">
      <dgm:prSet/>
      <dgm:spPr/>
      <dgm:t>
        <a:bodyPr/>
        <a:lstStyle/>
        <a:p>
          <a:endParaRPr lang="ru-RU"/>
        </a:p>
      </dgm:t>
    </dgm:pt>
    <dgm:pt modelId="{761A90F4-BB43-413B-90A9-6F4CE347B538}" type="sibTrans" cxnId="{CC56C633-31AF-4B95-8ED6-EEF1F4562E54}">
      <dgm:prSet/>
      <dgm:spPr/>
      <dgm:t>
        <a:bodyPr/>
        <a:lstStyle/>
        <a:p>
          <a:endParaRPr lang="ru-RU"/>
        </a:p>
      </dgm:t>
    </dgm:pt>
    <dgm:pt modelId="{077D6094-D1E2-4B8D-BCFB-6C69A4FA57B5}">
      <dgm:prSet/>
      <dgm:spPr/>
      <dgm:t>
        <a:bodyPr/>
        <a:lstStyle/>
        <a:p>
          <a:pPr rtl="0"/>
          <a:r>
            <a:rPr lang="ru-RU" dirty="0" smtClean="0"/>
            <a:t>Работа с родителями</a:t>
          </a:r>
          <a:endParaRPr lang="ru-RU" dirty="0"/>
        </a:p>
      </dgm:t>
    </dgm:pt>
    <dgm:pt modelId="{46AE8530-13C9-45D3-9941-ECE599A25B68}" type="parTrans" cxnId="{54619C3E-0275-4B14-8415-4BCE214A6376}">
      <dgm:prSet/>
      <dgm:spPr/>
      <dgm:t>
        <a:bodyPr/>
        <a:lstStyle/>
        <a:p>
          <a:endParaRPr lang="ru-RU"/>
        </a:p>
      </dgm:t>
    </dgm:pt>
    <dgm:pt modelId="{DF239A3D-2606-4859-B1B7-BB8A4335D5E8}" type="sibTrans" cxnId="{54619C3E-0275-4B14-8415-4BCE214A6376}">
      <dgm:prSet/>
      <dgm:spPr/>
      <dgm:t>
        <a:bodyPr/>
        <a:lstStyle/>
        <a:p>
          <a:endParaRPr lang="ru-RU"/>
        </a:p>
      </dgm:t>
    </dgm:pt>
    <dgm:pt modelId="{F7508C45-DD84-491B-8DDB-1F2AD2B380CA}">
      <dgm:prSet/>
      <dgm:spPr/>
      <dgm:t>
        <a:bodyPr/>
        <a:lstStyle/>
        <a:p>
          <a:pPr rtl="0"/>
          <a:r>
            <a:rPr lang="ru-RU" dirty="0" smtClean="0"/>
            <a:t>Работа с детьми</a:t>
          </a:r>
          <a:endParaRPr lang="ru-RU" dirty="0"/>
        </a:p>
      </dgm:t>
    </dgm:pt>
    <dgm:pt modelId="{B26FC124-C8EF-4E6F-8DC7-9CE73E8DC95B}" type="parTrans" cxnId="{CE4C53A4-4105-4835-89B1-4D97830E9C15}">
      <dgm:prSet/>
      <dgm:spPr/>
      <dgm:t>
        <a:bodyPr/>
        <a:lstStyle/>
        <a:p>
          <a:endParaRPr lang="ru-RU"/>
        </a:p>
      </dgm:t>
    </dgm:pt>
    <dgm:pt modelId="{8738819B-54A8-40FD-BBE1-1205D72327D3}" type="sibTrans" cxnId="{CE4C53A4-4105-4835-89B1-4D97830E9C15}">
      <dgm:prSet/>
      <dgm:spPr/>
      <dgm:t>
        <a:bodyPr/>
        <a:lstStyle/>
        <a:p>
          <a:endParaRPr lang="ru-RU"/>
        </a:p>
      </dgm:t>
    </dgm:pt>
    <dgm:pt modelId="{9FA08A41-576B-4D83-96CA-B08C1C4B307A}">
      <dgm:prSet/>
      <dgm:spPr/>
      <dgm:t>
        <a:bodyPr/>
        <a:lstStyle/>
        <a:p>
          <a:pPr rtl="0"/>
          <a:r>
            <a:rPr lang="ru-RU" dirty="0" smtClean="0"/>
            <a:t>Оснащение развивающей среды</a:t>
          </a:r>
          <a:endParaRPr lang="ru-RU" dirty="0"/>
        </a:p>
      </dgm:t>
    </dgm:pt>
    <dgm:pt modelId="{FBF82482-8C8E-43B9-98EF-1674C4D92356}" type="parTrans" cxnId="{C0918B6D-BD76-4DE2-A46D-0D39123F0262}">
      <dgm:prSet/>
      <dgm:spPr/>
      <dgm:t>
        <a:bodyPr/>
        <a:lstStyle/>
        <a:p>
          <a:endParaRPr lang="ru-RU"/>
        </a:p>
      </dgm:t>
    </dgm:pt>
    <dgm:pt modelId="{7037A3A3-5DB6-4BAF-AE2E-5ACE1568C5E6}" type="sibTrans" cxnId="{C0918B6D-BD76-4DE2-A46D-0D39123F0262}">
      <dgm:prSet/>
      <dgm:spPr/>
      <dgm:t>
        <a:bodyPr/>
        <a:lstStyle/>
        <a:p>
          <a:endParaRPr lang="ru-RU"/>
        </a:p>
      </dgm:t>
    </dgm:pt>
    <dgm:pt modelId="{93A69503-62D2-4B80-8C72-E1464854209B}">
      <dgm:prSet/>
      <dgm:spPr/>
      <dgm:t>
        <a:bodyPr/>
        <a:lstStyle/>
        <a:p>
          <a:pPr rtl="0"/>
          <a:r>
            <a:rPr lang="ru-RU" dirty="0" smtClean="0"/>
            <a:t>Взаимодействие с социумом</a:t>
          </a:r>
          <a:endParaRPr lang="ru-RU" dirty="0"/>
        </a:p>
      </dgm:t>
    </dgm:pt>
    <dgm:pt modelId="{05560C05-6BC2-4DA2-961D-C9FED3A3877B}" type="parTrans" cxnId="{3554FECD-529A-4485-BEED-7409386E39F8}">
      <dgm:prSet/>
      <dgm:spPr/>
      <dgm:t>
        <a:bodyPr/>
        <a:lstStyle/>
        <a:p>
          <a:endParaRPr lang="ru-RU"/>
        </a:p>
      </dgm:t>
    </dgm:pt>
    <dgm:pt modelId="{AFF41141-1622-4090-A9C9-440704EC5249}" type="sibTrans" cxnId="{3554FECD-529A-4485-BEED-7409386E39F8}">
      <dgm:prSet/>
      <dgm:spPr/>
      <dgm:t>
        <a:bodyPr/>
        <a:lstStyle/>
        <a:p>
          <a:endParaRPr lang="ru-RU"/>
        </a:p>
      </dgm:t>
    </dgm:pt>
    <dgm:pt modelId="{344673B8-D5CE-4425-9D15-203293430A8C}" type="pres">
      <dgm:prSet presAssocID="{AB6705F7-5237-4786-A6AF-59AAEE6EF83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951E69-E812-457F-B80E-AF202609135C}" type="pres">
      <dgm:prSet presAssocID="{DC1EBFE7-8646-4FA5-AE2A-2FC6BA2149E4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0EA3A5-EE4B-4541-ACE4-EF24A9E6C8AE}" type="pres">
      <dgm:prSet presAssocID="{761A90F4-BB43-413B-90A9-6F4CE347B538}" presName="spacer" presStyleCnt="0"/>
      <dgm:spPr/>
    </dgm:pt>
    <dgm:pt modelId="{64CAAB05-6E37-4C26-9BCC-96886E1BCE3B}" type="pres">
      <dgm:prSet presAssocID="{077D6094-D1E2-4B8D-BCFB-6C69A4FA57B5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487BF5-C9AB-4931-BC01-DE249BF1D534}" type="pres">
      <dgm:prSet presAssocID="{DF239A3D-2606-4859-B1B7-BB8A4335D5E8}" presName="spacer" presStyleCnt="0"/>
      <dgm:spPr/>
    </dgm:pt>
    <dgm:pt modelId="{71BD3776-B7A9-4A9D-94DA-2778AC2FFBD2}" type="pres">
      <dgm:prSet presAssocID="{F7508C45-DD84-491B-8DDB-1F2AD2B380CA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6D8691-17A8-4B05-9928-10EF774D9C3C}" type="pres">
      <dgm:prSet presAssocID="{8738819B-54A8-40FD-BBE1-1205D72327D3}" presName="spacer" presStyleCnt="0"/>
      <dgm:spPr/>
    </dgm:pt>
    <dgm:pt modelId="{428E5A61-70B2-486C-B4E7-B03C8CD840BE}" type="pres">
      <dgm:prSet presAssocID="{9FA08A41-576B-4D83-96CA-B08C1C4B307A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649B2A-D104-44C9-BFA5-98E5288D6A88}" type="pres">
      <dgm:prSet presAssocID="{7037A3A3-5DB6-4BAF-AE2E-5ACE1568C5E6}" presName="spacer" presStyleCnt="0"/>
      <dgm:spPr/>
    </dgm:pt>
    <dgm:pt modelId="{826F5C7B-A27E-4E25-91C2-0D361FDA78C3}" type="pres">
      <dgm:prSet presAssocID="{93A69503-62D2-4B80-8C72-E1464854209B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56C633-31AF-4B95-8ED6-EEF1F4562E54}" srcId="{AB6705F7-5237-4786-A6AF-59AAEE6EF830}" destId="{DC1EBFE7-8646-4FA5-AE2A-2FC6BA2149E4}" srcOrd="0" destOrd="0" parTransId="{DB9FAAD1-5921-4FC8-9CF8-FE6512FB51DC}" sibTransId="{761A90F4-BB43-413B-90A9-6F4CE347B538}"/>
    <dgm:cxn modelId="{F5469C0F-6DAB-4136-B196-726A5BBB3F71}" type="presOf" srcId="{9FA08A41-576B-4D83-96CA-B08C1C4B307A}" destId="{428E5A61-70B2-486C-B4E7-B03C8CD840BE}" srcOrd="0" destOrd="0" presId="urn:microsoft.com/office/officeart/2005/8/layout/vList2"/>
    <dgm:cxn modelId="{60C33818-0623-4ED4-B065-10B9DD4AA4DB}" type="presOf" srcId="{F7508C45-DD84-491B-8DDB-1F2AD2B380CA}" destId="{71BD3776-B7A9-4A9D-94DA-2778AC2FFBD2}" srcOrd="0" destOrd="0" presId="urn:microsoft.com/office/officeart/2005/8/layout/vList2"/>
    <dgm:cxn modelId="{B75AB005-335A-439A-8DEF-09703BDFDD24}" type="presOf" srcId="{DC1EBFE7-8646-4FA5-AE2A-2FC6BA2149E4}" destId="{75951E69-E812-457F-B80E-AF202609135C}" srcOrd="0" destOrd="0" presId="urn:microsoft.com/office/officeart/2005/8/layout/vList2"/>
    <dgm:cxn modelId="{BA138667-C1C8-42CC-9736-C25D0AAC6E25}" type="presOf" srcId="{AB6705F7-5237-4786-A6AF-59AAEE6EF830}" destId="{344673B8-D5CE-4425-9D15-203293430A8C}" srcOrd="0" destOrd="0" presId="urn:microsoft.com/office/officeart/2005/8/layout/vList2"/>
    <dgm:cxn modelId="{AC0B92DC-3017-431C-B6B2-9DEE1797AE16}" type="presOf" srcId="{93A69503-62D2-4B80-8C72-E1464854209B}" destId="{826F5C7B-A27E-4E25-91C2-0D361FDA78C3}" srcOrd="0" destOrd="0" presId="urn:microsoft.com/office/officeart/2005/8/layout/vList2"/>
    <dgm:cxn modelId="{54619C3E-0275-4B14-8415-4BCE214A6376}" srcId="{AB6705F7-5237-4786-A6AF-59AAEE6EF830}" destId="{077D6094-D1E2-4B8D-BCFB-6C69A4FA57B5}" srcOrd="1" destOrd="0" parTransId="{46AE8530-13C9-45D3-9941-ECE599A25B68}" sibTransId="{DF239A3D-2606-4859-B1B7-BB8A4335D5E8}"/>
    <dgm:cxn modelId="{CE4C53A4-4105-4835-89B1-4D97830E9C15}" srcId="{AB6705F7-5237-4786-A6AF-59AAEE6EF830}" destId="{F7508C45-DD84-491B-8DDB-1F2AD2B380CA}" srcOrd="2" destOrd="0" parTransId="{B26FC124-C8EF-4E6F-8DC7-9CE73E8DC95B}" sibTransId="{8738819B-54A8-40FD-BBE1-1205D72327D3}"/>
    <dgm:cxn modelId="{C0918B6D-BD76-4DE2-A46D-0D39123F0262}" srcId="{AB6705F7-5237-4786-A6AF-59AAEE6EF830}" destId="{9FA08A41-576B-4D83-96CA-B08C1C4B307A}" srcOrd="3" destOrd="0" parTransId="{FBF82482-8C8E-43B9-98EF-1674C4D92356}" sibTransId="{7037A3A3-5DB6-4BAF-AE2E-5ACE1568C5E6}"/>
    <dgm:cxn modelId="{6218A2BD-90CE-459A-A421-EF0385864D6F}" type="presOf" srcId="{077D6094-D1E2-4B8D-BCFB-6C69A4FA57B5}" destId="{64CAAB05-6E37-4C26-9BCC-96886E1BCE3B}" srcOrd="0" destOrd="0" presId="urn:microsoft.com/office/officeart/2005/8/layout/vList2"/>
    <dgm:cxn modelId="{3554FECD-529A-4485-BEED-7409386E39F8}" srcId="{AB6705F7-5237-4786-A6AF-59AAEE6EF830}" destId="{93A69503-62D2-4B80-8C72-E1464854209B}" srcOrd="4" destOrd="0" parTransId="{05560C05-6BC2-4DA2-961D-C9FED3A3877B}" sibTransId="{AFF41141-1622-4090-A9C9-440704EC5249}"/>
    <dgm:cxn modelId="{5A17E1EE-185E-4A52-B287-126422EFA2F5}" type="presParOf" srcId="{344673B8-D5CE-4425-9D15-203293430A8C}" destId="{75951E69-E812-457F-B80E-AF202609135C}" srcOrd="0" destOrd="0" presId="urn:microsoft.com/office/officeart/2005/8/layout/vList2"/>
    <dgm:cxn modelId="{1474D4CB-0346-4C10-B167-64D12B94D7B2}" type="presParOf" srcId="{344673B8-D5CE-4425-9D15-203293430A8C}" destId="{6B0EA3A5-EE4B-4541-ACE4-EF24A9E6C8AE}" srcOrd="1" destOrd="0" presId="urn:microsoft.com/office/officeart/2005/8/layout/vList2"/>
    <dgm:cxn modelId="{8AA21423-3E22-412C-B2D5-83DAC20927B2}" type="presParOf" srcId="{344673B8-D5CE-4425-9D15-203293430A8C}" destId="{64CAAB05-6E37-4C26-9BCC-96886E1BCE3B}" srcOrd="2" destOrd="0" presId="urn:microsoft.com/office/officeart/2005/8/layout/vList2"/>
    <dgm:cxn modelId="{6426F265-85FA-4320-9773-E2AEDDFACC81}" type="presParOf" srcId="{344673B8-D5CE-4425-9D15-203293430A8C}" destId="{CC487BF5-C9AB-4931-BC01-DE249BF1D534}" srcOrd="3" destOrd="0" presId="urn:microsoft.com/office/officeart/2005/8/layout/vList2"/>
    <dgm:cxn modelId="{0FE6A353-C291-449E-8B1A-A40287692DEC}" type="presParOf" srcId="{344673B8-D5CE-4425-9D15-203293430A8C}" destId="{71BD3776-B7A9-4A9D-94DA-2778AC2FFBD2}" srcOrd="4" destOrd="0" presId="urn:microsoft.com/office/officeart/2005/8/layout/vList2"/>
    <dgm:cxn modelId="{E31AB520-5389-4212-AD15-A19E0FD8A94D}" type="presParOf" srcId="{344673B8-D5CE-4425-9D15-203293430A8C}" destId="{806D8691-17A8-4B05-9928-10EF774D9C3C}" srcOrd="5" destOrd="0" presId="urn:microsoft.com/office/officeart/2005/8/layout/vList2"/>
    <dgm:cxn modelId="{69511899-6BF3-4C92-96DF-66717903D80A}" type="presParOf" srcId="{344673B8-D5CE-4425-9D15-203293430A8C}" destId="{428E5A61-70B2-486C-B4E7-B03C8CD840BE}" srcOrd="6" destOrd="0" presId="urn:microsoft.com/office/officeart/2005/8/layout/vList2"/>
    <dgm:cxn modelId="{83D19B21-9D85-4178-8D39-063EEDB25B45}" type="presParOf" srcId="{344673B8-D5CE-4425-9D15-203293430A8C}" destId="{D9649B2A-D104-44C9-BFA5-98E5288D6A88}" srcOrd="7" destOrd="0" presId="urn:microsoft.com/office/officeart/2005/8/layout/vList2"/>
    <dgm:cxn modelId="{476FEA33-8676-4C4A-ABAA-DBB6DF874171}" type="presParOf" srcId="{344673B8-D5CE-4425-9D15-203293430A8C}" destId="{826F5C7B-A27E-4E25-91C2-0D361FDA78C3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0FF5E4F-0A40-456E-A4B4-CEDBD5AF0B2F}" type="doc">
      <dgm:prSet loTypeId="urn:microsoft.com/office/officeart/2005/8/layout/hierarchy3" loCatId="list" qsTypeId="urn:microsoft.com/office/officeart/2005/8/quickstyle/3d4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71FF3424-2337-4C19-99F3-6F4C8E4A0466}">
      <dgm:prSet phldrT="[Текст]"/>
      <dgm:spPr/>
      <dgm:t>
        <a:bodyPr/>
        <a:lstStyle/>
        <a:p>
          <a:r>
            <a:rPr lang="ru-RU" dirty="0" smtClean="0"/>
            <a:t>Формирование нравственно-патриотических чувств</a:t>
          </a:r>
          <a:endParaRPr lang="ru-RU" dirty="0"/>
        </a:p>
      </dgm:t>
    </dgm:pt>
    <dgm:pt modelId="{7E8CB219-2EB7-4291-A294-485B69DF66BB}" type="parTrans" cxnId="{FF683DC9-BB1A-40FB-BC64-12A326F88A63}">
      <dgm:prSet/>
      <dgm:spPr/>
      <dgm:t>
        <a:bodyPr/>
        <a:lstStyle/>
        <a:p>
          <a:endParaRPr lang="ru-RU"/>
        </a:p>
      </dgm:t>
    </dgm:pt>
    <dgm:pt modelId="{849EDEC3-5646-414F-82D4-D621FDCB6D19}" type="sibTrans" cxnId="{FF683DC9-BB1A-40FB-BC64-12A326F88A63}">
      <dgm:prSet/>
      <dgm:spPr/>
      <dgm:t>
        <a:bodyPr/>
        <a:lstStyle/>
        <a:p>
          <a:endParaRPr lang="ru-RU"/>
        </a:p>
      </dgm:t>
    </dgm:pt>
    <dgm:pt modelId="{133B6B36-8849-4F40-878E-D6BF4E104EE1}">
      <dgm:prSet phldrT="[Текст]"/>
      <dgm:spPr/>
      <dgm:t>
        <a:bodyPr/>
        <a:lstStyle/>
        <a:p>
          <a:r>
            <a:rPr lang="ru-RU" dirty="0" smtClean="0"/>
            <a:t>Воспитатель</a:t>
          </a:r>
          <a:endParaRPr lang="ru-RU" dirty="0"/>
        </a:p>
      </dgm:t>
    </dgm:pt>
    <dgm:pt modelId="{D41AA6E3-8026-4E4E-8ED2-F04821B6F11C}" type="parTrans" cxnId="{61BF2C18-8B4D-44A5-9F4D-EA7CA8B76421}">
      <dgm:prSet/>
      <dgm:spPr/>
      <dgm:t>
        <a:bodyPr/>
        <a:lstStyle/>
        <a:p>
          <a:endParaRPr lang="ru-RU"/>
        </a:p>
      </dgm:t>
    </dgm:pt>
    <dgm:pt modelId="{E23D1BD5-A882-407A-8FAE-9C77C57298DA}" type="sibTrans" cxnId="{61BF2C18-8B4D-44A5-9F4D-EA7CA8B76421}">
      <dgm:prSet/>
      <dgm:spPr/>
      <dgm:t>
        <a:bodyPr/>
        <a:lstStyle/>
        <a:p>
          <a:endParaRPr lang="ru-RU"/>
        </a:p>
      </dgm:t>
    </dgm:pt>
    <dgm:pt modelId="{5EBA2649-DADB-4A7D-9D78-8709B469E1A1}">
      <dgm:prSet phldrT="[Текст]"/>
      <dgm:spPr/>
      <dgm:t>
        <a:bodyPr/>
        <a:lstStyle/>
        <a:p>
          <a:r>
            <a:rPr lang="ru-RU" dirty="0" smtClean="0"/>
            <a:t>Учитель-логопед	</a:t>
          </a:r>
          <a:endParaRPr lang="ru-RU" dirty="0"/>
        </a:p>
      </dgm:t>
    </dgm:pt>
    <dgm:pt modelId="{C40A3F37-46E7-4F92-83ED-7773D2FE455D}" type="parTrans" cxnId="{2A36C632-B162-4BC9-8A6A-D4A2769A5D44}">
      <dgm:prSet/>
      <dgm:spPr/>
      <dgm:t>
        <a:bodyPr/>
        <a:lstStyle/>
        <a:p>
          <a:endParaRPr lang="ru-RU"/>
        </a:p>
      </dgm:t>
    </dgm:pt>
    <dgm:pt modelId="{B32E7253-E471-492B-8D7A-D8A187B16CAC}" type="sibTrans" cxnId="{2A36C632-B162-4BC9-8A6A-D4A2769A5D44}">
      <dgm:prSet/>
      <dgm:spPr/>
      <dgm:t>
        <a:bodyPr/>
        <a:lstStyle/>
        <a:p>
          <a:endParaRPr lang="ru-RU"/>
        </a:p>
      </dgm:t>
    </dgm:pt>
    <dgm:pt modelId="{03D984F9-FEB2-4B89-8148-41AD123C3908}">
      <dgm:prSet/>
      <dgm:spPr/>
      <dgm:t>
        <a:bodyPr/>
        <a:lstStyle/>
        <a:p>
          <a:r>
            <a:rPr lang="ru-RU" dirty="0" smtClean="0"/>
            <a:t>Инструктор по ФК</a:t>
          </a:r>
          <a:endParaRPr lang="ru-RU" dirty="0"/>
        </a:p>
      </dgm:t>
    </dgm:pt>
    <dgm:pt modelId="{E20E99E2-7F09-4FA1-BE8D-1FD8A55350A3}" type="parTrans" cxnId="{5564C9E2-5890-48FA-9316-1E7EABF7CFE4}">
      <dgm:prSet/>
      <dgm:spPr/>
      <dgm:t>
        <a:bodyPr/>
        <a:lstStyle/>
        <a:p>
          <a:endParaRPr lang="ru-RU"/>
        </a:p>
      </dgm:t>
    </dgm:pt>
    <dgm:pt modelId="{4DB832F0-FDE7-44A6-8974-4B9271F3D7F8}" type="sibTrans" cxnId="{5564C9E2-5890-48FA-9316-1E7EABF7CFE4}">
      <dgm:prSet/>
      <dgm:spPr/>
      <dgm:t>
        <a:bodyPr/>
        <a:lstStyle/>
        <a:p>
          <a:endParaRPr lang="ru-RU"/>
        </a:p>
      </dgm:t>
    </dgm:pt>
    <dgm:pt modelId="{4380167E-46B3-4230-A872-BBCBD4A50EA3}">
      <dgm:prSet/>
      <dgm:spPr/>
      <dgm:t>
        <a:bodyPr/>
        <a:lstStyle/>
        <a:p>
          <a:r>
            <a:rPr lang="ru-RU" dirty="0" smtClean="0"/>
            <a:t>Музыкальный руководитель</a:t>
          </a:r>
          <a:endParaRPr lang="ru-RU" dirty="0"/>
        </a:p>
      </dgm:t>
    </dgm:pt>
    <dgm:pt modelId="{34ED26A6-9880-4137-99F7-1C7BB4AA01B7}" type="parTrans" cxnId="{3DA48C3D-D0D4-43D8-BE58-CF250096508C}">
      <dgm:prSet/>
      <dgm:spPr/>
      <dgm:t>
        <a:bodyPr/>
        <a:lstStyle/>
        <a:p>
          <a:endParaRPr lang="ru-RU"/>
        </a:p>
      </dgm:t>
    </dgm:pt>
    <dgm:pt modelId="{3D2B6C5B-AED7-41F5-B1A8-3B1E5BC62B7D}" type="sibTrans" cxnId="{3DA48C3D-D0D4-43D8-BE58-CF250096508C}">
      <dgm:prSet/>
      <dgm:spPr/>
      <dgm:t>
        <a:bodyPr/>
        <a:lstStyle/>
        <a:p>
          <a:endParaRPr lang="ru-RU"/>
        </a:p>
      </dgm:t>
    </dgm:pt>
    <dgm:pt modelId="{DEBA1CF3-CD12-4AD7-A296-622C85534573}">
      <dgm:prSet/>
      <dgm:spPr/>
      <dgm:t>
        <a:bodyPr/>
        <a:lstStyle/>
        <a:p>
          <a:r>
            <a:rPr lang="ru-RU" dirty="0" smtClean="0"/>
            <a:t>Педагог дополнительного образования</a:t>
          </a:r>
          <a:endParaRPr lang="ru-RU" dirty="0"/>
        </a:p>
      </dgm:t>
    </dgm:pt>
    <dgm:pt modelId="{F3307687-EA04-4D0E-9CFE-5AFAE0F2374F}" type="parTrans" cxnId="{C98D7A7D-FD20-4912-B2DC-073A1EB96891}">
      <dgm:prSet/>
      <dgm:spPr/>
      <dgm:t>
        <a:bodyPr/>
        <a:lstStyle/>
        <a:p>
          <a:endParaRPr lang="ru-RU"/>
        </a:p>
      </dgm:t>
    </dgm:pt>
    <dgm:pt modelId="{9B5CDEF6-E64F-4B92-A93F-3DE254D0982A}" type="sibTrans" cxnId="{C98D7A7D-FD20-4912-B2DC-073A1EB96891}">
      <dgm:prSet/>
      <dgm:spPr/>
      <dgm:t>
        <a:bodyPr/>
        <a:lstStyle/>
        <a:p>
          <a:endParaRPr lang="ru-RU"/>
        </a:p>
      </dgm:t>
    </dgm:pt>
    <dgm:pt modelId="{884469D9-90A3-4648-8C91-7F718507172C}">
      <dgm:prSet/>
      <dgm:spPr/>
      <dgm:t>
        <a:bodyPr/>
        <a:lstStyle/>
        <a:p>
          <a:r>
            <a:rPr lang="ru-RU" dirty="0" smtClean="0"/>
            <a:t>Педагог-психолог</a:t>
          </a:r>
          <a:endParaRPr lang="ru-RU" dirty="0"/>
        </a:p>
      </dgm:t>
    </dgm:pt>
    <dgm:pt modelId="{7AAF421F-2A5D-47B5-A617-7A57600456DF}" type="parTrans" cxnId="{85DFD348-E49F-47D6-BFD8-991BE617A9AB}">
      <dgm:prSet/>
      <dgm:spPr/>
      <dgm:t>
        <a:bodyPr/>
        <a:lstStyle/>
        <a:p>
          <a:endParaRPr lang="ru-RU"/>
        </a:p>
      </dgm:t>
    </dgm:pt>
    <dgm:pt modelId="{87E81992-BAE8-4E25-AD0E-3A3340F09664}" type="sibTrans" cxnId="{85DFD348-E49F-47D6-BFD8-991BE617A9AB}">
      <dgm:prSet/>
      <dgm:spPr/>
      <dgm:t>
        <a:bodyPr/>
        <a:lstStyle/>
        <a:p>
          <a:endParaRPr lang="ru-RU"/>
        </a:p>
      </dgm:t>
    </dgm:pt>
    <dgm:pt modelId="{70CB8350-8A27-494C-A830-971C79308362}" type="pres">
      <dgm:prSet presAssocID="{E0FF5E4F-0A40-456E-A4B4-CEDBD5AF0B2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E432662-28BD-4E3F-ABF3-47475D0EEF8E}" type="pres">
      <dgm:prSet presAssocID="{71FF3424-2337-4C19-99F3-6F4C8E4A0466}" presName="root" presStyleCnt="0"/>
      <dgm:spPr/>
    </dgm:pt>
    <dgm:pt modelId="{A589468F-8106-49CF-A344-5EA0B47AEAF7}" type="pres">
      <dgm:prSet presAssocID="{71FF3424-2337-4C19-99F3-6F4C8E4A0466}" presName="rootComposite" presStyleCnt="0"/>
      <dgm:spPr/>
    </dgm:pt>
    <dgm:pt modelId="{DFB13D46-FF94-40F4-88AA-CA1073DEB004}" type="pres">
      <dgm:prSet presAssocID="{71FF3424-2337-4C19-99F3-6F4C8E4A0466}" presName="rootText" presStyleLbl="node1" presStyleIdx="0" presStyleCnt="1" custScaleX="746797"/>
      <dgm:spPr/>
      <dgm:t>
        <a:bodyPr/>
        <a:lstStyle/>
        <a:p>
          <a:endParaRPr lang="ru-RU"/>
        </a:p>
      </dgm:t>
    </dgm:pt>
    <dgm:pt modelId="{B4133EA0-5ADB-41E4-8086-6B0FDD2116EE}" type="pres">
      <dgm:prSet presAssocID="{71FF3424-2337-4C19-99F3-6F4C8E4A0466}" presName="rootConnector" presStyleLbl="node1" presStyleIdx="0" presStyleCnt="1"/>
      <dgm:spPr/>
      <dgm:t>
        <a:bodyPr/>
        <a:lstStyle/>
        <a:p>
          <a:endParaRPr lang="ru-RU"/>
        </a:p>
      </dgm:t>
    </dgm:pt>
    <dgm:pt modelId="{C6CBA30B-E0CD-4D7A-AE6D-4B98CAC9AD3C}" type="pres">
      <dgm:prSet presAssocID="{71FF3424-2337-4C19-99F3-6F4C8E4A0466}" presName="childShape" presStyleCnt="0"/>
      <dgm:spPr/>
    </dgm:pt>
    <dgm:pt modelId="{C226888B-BC7B-46CD-926B-4DF301FFFCD4}" type="pres">
      <dgm:prSet presAssocID="{D41AA6E3-8026-4E4E-8ED2-F04821B6F11C}" presName="Name13" presStyleLbl="parChTrans1D2" presStyleIdx="0" presStyleCnt="6"/>
      <dgm:spPr/>
      <dgm:t>
        <a:bodyPr/>
        <a:lstStyle/>
        <a:p>
          <a:endParaRPr lang="ru-RU"/>
        </a:p>
      </dgm:t>
    </dgm:pt>
    <dgm:pt modelId="{D886B3DC-91AE-4AC1-9C2B-E9328C8DE559}" type="pres">
      <dgm:prSet presAssocID="{133B6B36-8849-4F40-878E-D6BF4E104EE1}" presName="childText" presStyleLbl="bgAcc1" presStyleIdx="0" presStyleCnt="6" custScaleX="714671" custLinFactNeighborX="-8097" custLinFactNeighborY="-2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A200C6-FC95-41BE-AFFD-42E0A857E1FF}" type="pres">
      <dgm:prSet presAssocID="{C40A3F37-46E7-4F92-83ED-7773D2FE455D}" presName="Name13" presStyleLbl="parChTrans1D2" presStyleIdx="1" presStyleCnt="6"/>
      <dgm:spPr/>
      <dgm:t>
        <a:bodyPr/>
        <a:lstStyle/>
        <a:p>
          <a:endParaRPr lang="ru-RU"/>
        </a:p>
      </dgm:t>
    </dgm:pt>
    <dgm:pt modelId="{EF94CCAB-FF28-4BB2-A670-0883581CD487}" type="pres">
      <dgm:prSet presAssocID="{5EBA2649-DADB-4A7D-9D78-8709B469E1A1}" presName="childText" presStyleLbl="bgAcc1" presStyleIdx="1" presStyleCnt="6" custScaleX="7036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5073BA-8138-4ED8-9308-3BF64BB370A7}" type="pres">
      <dgm:prSet presAssocID="{E20E99E2-7F09-4FA1-BE8D-1FD8A55350A3}" presName="Name13" presStyleLbl="parChTrans1D2" presStyleIdx="2" presStyleCnt="6"/>
      <dgm:spPr/>
      <dgm:t>
        <a:bodyPr/>
        <a:lstStyle/>
        <a:p>
          <a:endParaRPr lang="ru-RU"/>
        </a:p>
      </dgm:t>
    </dgm:pt>
    <dgm:pt modelId="{478A90A2-E564-4642-8015-B0317D3777E7}" type="pres">
      <dgm:prSet presAssocID="{03D984F9-FEB2-4B89-8148-41AD123C3908}" presName="childText" presStyleLbl="bgAcc1" presStyleIdx="2" presStyleCnt="6" custScaleX="7072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EF6041-BD49-4717-8C1B-AD1A07FE661A}" type="pres">
      <dgm:prSet presAssocID="{34ED26A6-9880-4137-99F7-1C7BB4AA01B7}" presName="Name13" presStyleLbl="parChTrans1D2" presStyleIdx="3" presStyleCnt="6"/>
      <dgm:spPr/>
      <dgm:t>
        <a:bodyPr/>
        <a:lstStyle/>
        <a:p>
          <a:endParaRPr lang="ru-RU"/>
        </a:p>
      </dgm:t>
    </dgm:pt>
    <dgm:pt modelId="{68C68C48-C7ED-463C-80CB-88484BF7D1F7}" type="pres">
      <dgm:prSet presAssocID="{4380167E-46B3-4230-A872-BBCBD4A50EA3}" presName="childText" presStyleLbl="bgAcc1" presStyleIdx="3" presStyleCnt="6" custScaleX="7095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6F3C73-5936-48E1-B318-B3DC3D081820}" type="pres">
      <dgm:prSet presAssocID="{F3307687-EA04-4D0E-9CFE-5AFAE0F2374F}" presName="Name13" presStyleLbl="parChTrans1D2" presStyleIdx="4" presStyleCnt="6"/>
      <dgm:spPr/>
      <dgm:t>
        <a:bodyPr/>
        <a:lstStyle/>
        <a:p>
          <a:endParaRPr lang="ru-RU"/>
        </a:p>
      </dgm:t>
    </dgm:pt>
    <dgm:pt modelId="{DAA30B36-F020-4B8A-BACF-A72594089AC1}" type="pres">
      <dgm:prSet presAssocID="{DEBA1CF3-CD12-4AD7-A296-622C85534573}" presName="childText" presStyleLbl="bgAcc1" presStyleIdx="4" presStyleCnt="6" custScaleX="7064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82A356-68BB-4251-A1E0-5E3D36EC8E2E}" type="pres">
      <dgm:prSet presAssocID="{7AAF421F-2A5D-47B5-A617-7A57600456DF}" presName="Name13" presStyleLbl="parChTrans1D2" presStyleIdx="5" presStyleCnt="6"/>
      <dgm:spPr/>
      <dgm:t>
        <a:bodyPr/>
        <a:lstStyle/>
        <a:p>
          <a:endParaRPr lang="ru-RU"/>
        </a:p>
      </dgm:t>
    </dgm:pt>
    <dgm:pt modelId="{8022E8E0-E54A-4F08-A882-2DFE28406B6D}" type="pres">
      <dgm:prSet presAssocID="{884469D9-90A3-4648-8C91-7F718507172C}" presName="childText" presStyleLbl="bgAcc1" presStyleIdx="5" presStyleCnt="6" custScaleX="708678" custLinFactNeighborX="-4994" custLinFactNeighborY="-19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ADD73C-43F9-44AD-93EF-424D304BABF3}" type="presOf" srcId="{F3307687-EA04-4D0E-9CFE-5AFAE0F2374F}" destId="{EF6F3C73-5936-48E1-B318-B3DC3D081820}" srcOrd="0" destOrd="0" presId="urn:microsoft.com/office/officeart/2005/8/layout/hierarchy3"/>
    <dgm:cxn modelId="{AF2B14C3-A82B-4B7C-9D3F-AE2FB12F0E60}" type="presOf" srcId="{DEBA1CF3-CD12-4AD7-A296-622C85534573}" destId="{DAA30B36-F020-4B8A-BACF-A72594089AC1}" srcOrd="0" destOrd="0" presId="urn:microsoft.com/office/officeart/2005/8/layout/hierarchy3"/>
    <dgm:cxn modelId="{A9F20DF1-6021-4015-A559-A50F353465DC}" type="presOf" srcId="{E20E99E2-7F09-4FA1-BE8D-1FD8A55350A3}" destId="{F95073BA-8138-4ED8-9308-3BF64BB370A7}" srcOrd="0" destOrd="0" presId="urn:microsoft.com/office/officeart/2005/8/layout/hierarchy3"/>
    <dgm:cxn modelId="{FF683DC9-BB1A-40FB-BC64-12A326F88A63}" srcId="{E0FF5E4F-0A40-456E-A4B4-CEDBD5AF0B2F}" destId="{71FF3424-2337-4C19-99F3-6F4C8E4A0466}" srcOrd="0" destOrd="0" parTransId="{7E8CB219-2EB7-4291-A294-485B69DF66BB}" sibTransId="{849EDEC3-5646-414F-82D4-D621FDCB6D19}"/>
    <dgm:cxn modelId="{67E9D060-CDD2-41AF-8421-77B8B36FA569}" type="presOf" srcId="{71FF3424-2337-4C19-99F3-6F4C8E4A0466}" destId="{B4133EA0-5ADB-41E4-8086-6B0FDD2116EE}" srcOrd="1" destOrd="0" presId="urn:microsoft.com/office/officeart/2005/8/layout/hierarchy3"/>
    <dgm:cxn modelId="{2A36C632-B162-4BC9-8A6A-D4A2769A5D44}" srcId="{71FF3424-2337-4C19-99F3-6F4C8E4A0466}" destId="{5EBA2649-DADB-4A7D-9D78-8709B469E1A1}" srcOrd="1" destOrd="0" parTransId="{C40A3F37-46E7-4F92-83ED-7773D2FE455D}" sibTransId="{B32E7253-E471-492B-8D7A-D8A187B16CAC}"/>
    <dgm:cxn modelId="{FC5674EC-9562-44C0-99D5-DFEC70646D49}" type="presOf" srcId="{884469D9-90A3-4648-8C91-7F718507172C}" destId="{8022E8E0-E54A-4F08-A882-2DFE28406B6D}" srcOrd="0" destOrd="0" presId="urn:microsoft.com/office/officeart/2005/8/layout/hierarchy3"/>
    <dgm:cxn modelId="{5BEF5149-404C-4384-8635-62D639D6E78F}" type="presOf" srcId="{D41AA6E3-8026-4E4E-8ED2-F04821B6F11C}" destId="{C226888B-BC7B-46CD-926B-4DF301FFFCD4}" srcOrd="0" destOrd="0" presId="urn:microsoft.com/office/officeart/2005/8/layout/hierarchy3"/>
    <dgm:cxn modelId="{61BF2C18-8B4D-44A5-9F4D-EA7CA8B76421}" srcId="{71FF3424-2337-4C19-99F3-6F4C8E4A0466}" destId="{133B6B36-8849-4F40-878E-D6BF4E104EE1}" srcOrd="0" destOrd="0" parTransId="{D41AA6E3-8026-4E4E-8ED2-F04821B6F11C}" sibTransId="{E23D1BD5-A882-407A-8FAE-9C77C57298DA}"/>
    <dgm:cxn modelId="{36EAD846-5697-4E58-98A4-6720875D0E50}" type="presOf" srcId="{7AAF421F-2A5D-47B5-A617-7A57600456DF}" destId="{BD82A356-68BB-4251-A1E0-5E3D36EC8E2E}" srcOrd="0" destOrd="0" presId="urn:microsoft.com/office/officeart/2005/8/layout/hierarchy3"/>
    <dgm:cxn modelId="{8EF16888-D3D7-4E96-839B-F4B4F3EC23CD}" type="presOf" srcId="{34ED26A6-9880-4137-99F7-1C7BB4AA01B7}" destId="{0EEF6041-BD49-4717-8C1B-AD1A07FE661A}" srcOrd="0" destOrd="0" presId="urn:microsoft.com/office/officeart/2005/8/layout/hierarchy3"/>
    <dgm:cxn modelId="{5564C9E2-5890-48FA-9316-1E7EABF7CFE4}" srcId="{71FF3424-2337-4C19-99F3-6F4C8E4A0466}" destId="{03D984F9-FEB2-4B89-8148-41AD123C3908}" srcOrd="2" destOrd="0" parTransId="{E20E99E2-7F09-4FA1-BE8D-1FD8A55350A3}" sibTransId="{4DB832F0-FDE7-44A6-8974-4B9271F3D7F8}"/>
    <dgm:cxn modelId="{3A9BA53F-6FC7-474F-8F8C-05B9B82E9BC0}" type="presOf" srcId="{4380167E-46B3-4230-A872-BBCBD4A50EA3}" destId="{68C68C48-C7ED-463C-80CB-88484BF7D1F7}" srcOrd="0" destOrd="0" presId="urn:microsoft.com/office/officeart/2005/8/layout/hierarchy3"/>
    <dgm:cxn modelId="{B55D58F8-D824-49A6-BF41-4E76711FEE1C}" type="presOf" srcId="{C40A3F37-46E7-4F92-83ED-7773D2FE455D}" destId="{33A200C6-FC95-41BE-AFFD-42E0A857E1FF}" srcOrd="0" destOrd="0" presId="urn:microsoft.com/office/officeart/2005/8/layout/hierarchy3"/>
    <dgm:cxn modelId="{7E5234A7-A339-4AB7-95A6-F4A79D4D10CF}" type="presOf" srcId="{E0FF5E4F-0A40-456E-A4B4-CEDBD5AF0B2F}" destId="{70CB8350-8A27-494C-A830-971C79308362}" srcOrd="0" destOrd="0" presId="urn:microsoft.com/office/officeart/2005/8/layout/hierarchy3"/>
    <dgm:cxn modelId="{DA16FD55-CB06-49F0-A084-69EAAE4E4CE3}" type="presOf" srcId="{133B6B36-8849-4F40-878E-D6BF4E104EE1}" destId="{D886B3DC-91AE-4AC1-9C2B-E9328C8DE559}" srcOrd="0" destOrd="0" presId="urn:microsoft.com/office/officeart/2005/8/layout/hierarchy3"/>
    <dgm:cxn modelId="{38B11FDE-9595-41EA-8411-99F6707E54DC}" type="presOf" srcId="{03D984F9-FEB2-4B89-8148-41AD123C3908}" destId="{478A90A2-E564-4642-8015-B0317D3777E7}" srcOrd="0" destOrd="0" presId="urn:microsoft.com/office/officeart/2005/8/layout/hierarchy3"/>
    <dgm:cxn modelId="{91EB4403-1241-427B-8523-1AC319F0FD5F}" type="presOf" srcId="{5EBA2649-DADB-4A7D-9D78-8709B469E1A1}" destId="{EF94CCAB-FF28-4BB2-A670-0883581CD487}" srcOrd="0" destOrd="0" presId="urn:microsoft.com/office/officeart/2005/8/layout/hierarchy3"/>
    <dgm:cxn modelId="{3DA48C3D-D0D4-43D8-BE58-CF250096508C}" srcId="{71FF3424-2337-4C19-99F3-6F4C8E4A0466}" destId="{4380167E-46B3-4230-A872-BBCBD4A50EA3}" srcOrd="3" destOrd="0" parTransId="{34ED26A6-9880-4137-99F7-1C7BB4AA01B7}" sibTransId="{3D2B6C5B-AED7-41F5-B1A8-3B1E5BC62B7D}"/>
    <dgm:cxn modelId="{85DFD348-E49F-47D6-BFD8-991BE617A9AB}" srcId="{71FF3424-2337-4C19-99F3-6F4C8E4A0466}" destId="{884469D9-90A3-4648-8C91-7F718507172C}" srcOrd="5" destOrd="0" parTransId="{7AAF421F-2A5D-47B5-A617-7A57600456DF}" sibTransId="{87E81992-BAE8-4E25-AD0E-3A3340F09664}"/>
    <dgm:cxn modelId="{BB64A686-3E37-4B23-BB63-570F143324EC}" type="presOf" srcId="{71FF3424-2337-4C19-99F3-6F4C8E4A0466}" destId="{DFB13D46-FF94-40F4-88AA-CA1073DEB004}" srcOrd="0" destOrd="0" presId="urn:microsoft.com/office/officeart/2005/8/layout/hierarchy3"/>
    <dgm:cxn modelId="{C98D7A7D-FD20-4912-B2DC-073A1EB96891}" srcId="{71FF3424-2337-4C19-99F3-6F4C8E4A0466}" destId="{DEBA1CF3-CD12-4AD7-A296-622C85534573}" srcOrd="4" destOrd="0" parTransId="{F3307687-EA04-4D0E-9CFE-5AFAE0F2374F}" sibTransId="{9B5CDEF6-E64F-4B92-A93F-3DE254D0982A}"/>
    <dgm:cxn modelId="{134786D5-C8D2-4A82-8178-7BE6F734A7B5}" type="presParOf" srcId="{70CB8350-8A27-494C-A830-971C79308362}" destId="{3E432662-28BD-4E3F-ABF3-47475D0EEF8E}" srcOrd="0" destOrd="0" presId="urn:microsoft.com/office/officeart/2005/8/layout/hierarchy3"/>
    <dgm:cxn modelId="{F07798F6-A096-4FC4-B95B-8CDC1FE98573}" type="presParOf" srcId="{3E432662-28BD-4E3F-ABF3-47475D0EEF8E}" destId="{A589468F-8106-49CF-A344-5EA0B47AEAF7}" srcOrd="0" destOrd="0" presId="urn:microsoft.com/office/officeart/2005/8/layout/hierarchy3"/>
    <dgm:cxn modelId="{2948C1DA-B537-45A3-BDDC-70EC85A2320A}" type="presParOf" srcId="{A589468F-8106-49CF-A344-5EA0B47AEAF7}" destId="{DFB13D46-FF94-40F4-88AA-CA1073DEB004}" srcOrd="0" destOrd="0" presId="urn:microsoft.com/office/officeart/2005/8/layout/hierarchy3"/>
    <dgm:cxn modelId="{9814D127-91C8-4354-8368-06B5C82D98B6}" type="presParOf" srcId="{A589468F-8106-49CF-A344-5EA0B47AEAF7}" destId="{B4133EA0-5ADB-41E4-8086-6B0FDD2116EE}" srcOrd="1" destOrd="0" presId="urn:microsoft.com/office/officeart/2005/8/layout/hierarchy3"/>
    <dgm:cxn modelId="{F7D06F05-7BA6-4138-9C29-530EEF00E24D}" type="presParOf" srcId="{3E432662-28BD-4E3F-ABF3-47475D0EEF8E}" destId="{C6CBA30B-E0CD-4D7A-AE6D-4B98CAC9AD3C}" srcOrd="1" destOrd="0" presId="urn:microsoft.com/office/officeart/2005/8/layout/hierarchy3"/>
    <dgm:cxn modelId="{77C5200A-376E-4BFD-946B-51E08FE70278}" type="presParOf" srcId="{C6CBA30B-E0CD-4D7A-AE6D-4B98CAC9AD3C}" destId="{C226888B-BC7B-46CD-926B-4DF301FFFCD4}" srcOrd="0" destOrd="0" presId="urn:microsoft.com/office/officeart/2005/8/layout/hierarchy3"/>
    <dgm:cxn modelId="{099F6C88-1CAE-4BFF-847A-F97C2A618B31}" type="presParOf" srcId="{C6CBA30B-E0CD-4D7A-AE6D-4B98CAC9AD3C}" destId="{D886B3DC-91AE-4AC1-9C2B-E9328C8DE559}" srcOrd="1" destOrd="0" presId="urn:microsoft.com/office/officeart/2005/8/layout/hierarchy3"/>
    <dgm:cxn modelId="{0673738B-6713-415E-94AD-E26EE6539B5A}" type="presParOf" srcId="{C6CBA30B-E0CD-4D7A-AE6D-4B98CAC9AD3C}" destId="{33A200C6-FC95-41BE-AFFD-42E0A857E1FF}" srcOrd="2" destOrd="0" presId="urn:microsoft.com/office/officeart/2005/8/layout/hierarchy3"/>
    <dgm:cxn modelId="{59786A72-2228-42D4-A29E-EC94E838936D}" type="presParOf" srcId="{C6CBA30B-E0CD-4D7A-AE6D-4B98CAC9AD3C}" destId="{EF94CCAB-FF28-4BB2-A670-0883581CD487}" srcOrd="3" destOrd="0" presId="urn:microsoft.com/office/officeart/2005/8/layout/hierarchy3"/>
    <dgm:cxn modelId="{B4AD4766-4DAD-4FF7-944B-9355C0CFC72D}" type="presParOf" srcId="{C6CBA30B-E0CD-4D7A-AE6D-4B98CAC9AD3C}" destId="{F95073BA-8138-4ED8-9308-3BF64BB370A7}" srcOrd="4" destOrd="0" presId="urn:microsoft.com/office/officeart/2005/8/layout/hierarchy3"/>
    <dgm:cxn modelId="{27633DB7-5657-4B82-8F97-79E666FC07FB}" type="presParOf" srcId="{C6CBA30B-E0CD-4D7A-AE6D-4B98CAC9AD3C}" destId="{478A90A2-E564-4642-8015-B0317D3777E7}" srcOrd="5" destOrd="0" presId="urn:microsoft.com/office/officeart/2005/8/layout/hierarchy3"/>
    <dgm:cxn modelId="{CA5BA2D1-2A6A-4039-851A-35A4C15C816A}" type="presParOf" srcId="{C6CBA30B-E0CD-4D7A-AE6D-4B98CAC9AD3C}" destId="{0EEF6041-BD49-4717-8C1B-AD1A07FE661A}" srcOrd="6" destOrd="0" presId="urn:microsoft.com/office/officeart/2005/8/layout/hierarchy3"/>
    <dgm:cxn modelId="{D1331B2D-D0CD-4F4F-994E-D65022A111EA}" type="presParOf" srcId="{C6CBA30B-E0CD-4D7A-AE6D-4B98CAC9AD3C}" destId="{68C68C48-C7ED-463C-80CB-88484BF7D1F7}" srcOrd="7" destOrd="0" presId="urn:microsoft.com/office/officeart/2005/8/layout/hierarchy3"/>
    <dgm:cxn modelId="{B4F7BCD8-ABDC-49A8-9927-F2B9D28022F2}" type="presParOf" srcId="{C6CBA30B-E0CD-4D7A-AE6D-4B98CAC9AD3C}" destId="{EF6F3C73-5936-48E1-B318-B3DC3D081820}" srcOrd="8" destOrd="0" presId="urn:microsoft.com/office/officeart/2005/8/layout/hierarchy3"/>
    <dgm:cxn modelId="{B3321F3A-1C6D-42AC-9BAD-7C112339504F}" type="presParOf" srcId="{C6CBA30B-E0CD-4D7A-AE6D-4B98CAC9AD3C}" destId="{DAA30B36-F020-4B8A-BACF-A72594089AC1}" srcOrd="9" destOrd="0" presId="urn:microsoft.com/office/officeart/2005/8/layout/hierarchy3"/>
    <dgm:cxn modelId="{EA9AD6E9-87E9-4C04-9434-4FDA79E53B10}" type="presParOf" srcId="{C6CBA30B-E0CD-4D7A-AE6D-4B98CAC9AD3C}" destId="{BD82A356-68BB-4251-A1E0-5E3D36EC8E2E}" srcOrd="10" destOrd="0" presId="urn:microsoft.com/office/officeart/2005/8/layout/hierarchy3"/>
    <dgm:cxn modelId="{8B1E9BF9-D0C8-498E-8BA9-C92979E6A4C3}" type="presParOf" srcId="{C6CBA30B-E0CD-4D7A-AE6D-4B98CAC9AD3C}" destId="{8022E8E0-E54A-4F08-A882-2DFE28406B6D}" srcOrd="1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3C14503-998E-4F69-8C90-17F1CEAAB445}" type="doc">
      <dgm:prSet loTypeId="urn:microsoft.com/office/officeart/2005/8/layout/vList2" loCatId="list" qsTypeId="urn:microsoft.com/office/officeart/2005/8/quickstyle/3d2" qsCatId="3D" csTypeId="urn:microsoft.com/office/officeart/2005/8/colors/accent6_3" csCatId="accent6"/>
      <dgm:spPr/>
      <dgm:t>
        <a:bodyPr/>
        <a:lstStyle/>
        <a:p>
          <a:endParaRPr lang="ru-RU"/>
        </a:p>
      </dgm:t>
    </dgm:pt>
    <dgm:pt modelId="{EA4B3D67-F4FA-4C65-B337-FE25DBD54CC8}">
      <dgm:prSet custT="1"/>
      <dgm:spPr/>
      <dgm:t>
        <a:bodyPr/>
        <a:lstStyle/>
        <a:p>
          <a:pPr rtl="0"/>
          <a:r>
            <a:rPr lang="ru-RU" sz="1800" b="1" dirty="0" smtClean="0">
              <a:solidFill>
                <a:schemeClr val="bg1">
                  <a:lumMod val="85000"/>
                </a:schemeClr>
              </a:solidFill>
            </a:rPr>
            <a:t>Целевые прогулки и экскурсии.</a:t>
          </a:r>
          <a:endParaRPr lang="ru-RU" sz="1800" dirty="0">
            <a:solidFill>
              <a:schemeClr val="bg1">
                <a:lumMod val="85000"/>
              </a:schemeClr>
            </a:solidFill>
          </a:endParaRPr>
        </a:p>
      </dgm:t>
    </dgm:pt>
    <dgm:pt modelId="{9538B47F-3208-43F3-B157-57B7B59D1141}" type="parTrans" cxnId="{E20D7F59-0DEB-4D7A-BB70-D9628C4F30F5}">
      <dgm:prSet/>
      <dgm:spPr/>
      <dgm:t>
        <a:bodyPr/>
        <a:lstStyle/>
        <a:p>
          <a:endParaRPr lang="ru-RU" sz="1400">
            <a:solidFill>
              <a:schemeClr val="bg1">
                <a:lumMod val="85000"/>
              </a:schemeClr>
            </a:solidFill>
          </a:endParaRPr>
        </a:p>
      </dgm:t>
    </dgm:pt>
    <dgm:pt modelId="{BB5CA7F5-64F8-4549-AFC7-2039C10F971B}" type="sibTrans" cxnId="{E20D7F59-0DEB-4D7A-BB70-D9628C4F30F5}">
      <dgm:prSet/>
      <dgm:spPr/>
      <dgm:t>
        <a:bodyPr/>
        <a:lstStyle/>
        <a:p>
          <a:endParaRPr lang="ru-RU" sz="1400">
            <a:solidFill>
              <a:schemeClr val="bg1">
                <a:lumMod val="85000"/>
              </a:schemeClr>
            </a:solidFill>
          </a:endParaRPr>
        </a:p>
      </dgm:t>
    </dgm:pt>
    <dgm:pt modelId="{D1D6D35A-2A77-48BD-A0AB-F796B0F103C5}">
      <dgm:prSet custT="1"/>
      <dgm:spPr/>
      <dgm:t>
        <a:bodyPr/>
        <a:lstStyle/>
        <a:p>
          <a:pPr rtl="0"/>
          <a:r>
            <a:rPr lang="ru-RU" sz="1800" b="1" dirty="0" smtClean="0">
              <a:solidFill>
                <a:schemeClr val="bg1">
                  <a:lumMod val="85000"/>
                </a:schemeClr>
              </a:solidFill>
            </a:rPr>
            <a:t>Наблюдения</a:t>
          </a:r>
          <a:r>
            <a:rPr lang="ru-RU" sz="1400" b="1" dirty="0" smtClean="0">
              <a:solidFill>
                <a:schemeClr val="bg1">
                  <a:lumMod val="85000"/>
                </a:schemeClr>
              </a:solidFill>
            </a:rPr>
            <a:t>.</a:t>
          </a:r>
          <a:endParaRPr lang="ru-RU" sz="1400" dirty="0">
            <a:solidFill>
              <a:schemeClr val="bg1">
                <a:lumMod val="85000"/>
              </a:schemeClr>
            </a:solidFill>
          </a:endParaRPr>
        </a:p>
      </dgm:t>
    </dgm:pt>
    <dgm:pt modelId="{43E4D06F-3B15-48E4-ADBD-69319E28B63A}" type="parTrans" cxnId="{AB156CA9-ECDA-4C95-B845-841889712465}">
      <dgm:prSet/>
      <dgm:spPr/>
      <dgm:t>
        <a:bodyPr/>
        <a:lstStyle/>
        <a:p>
          <a:endParaRPr lang="ru-RU" sz="1400">
            <a:solidFill>
              <a:schemeClr val="bg1">
                <a:lumMod val="85000"/>
              </a:schemeClr>
            </a:solidFill>
          </a:endParaRPr>
        </a:p>
      </dgm:t>
    </dgm:pt>
    <dgm:pt modelId="{A23DAF0B-A0CB-46BF-86B5-6EDCF84D9AA5}" type="sibTrans" cxnId="{AB156CA9-ECDA-4C95-B845-841889712465}">
      <dgm:prSet/>
      <dgm:spPr/>
      <dgm:t>
        <a:bodyPr/>
        <a:lstStyle/>
        <a:p>
          <a:endParaRPr lang="ru-RU" sz="1400">
            <a:solidFill>
              <a:schemeClr val="bg1">
                <a:lumMod val="85000"/>
              </a:schemeClr>
            </a:solidFill>
          </a:endParaRPr>
        </a:p>
      </dgm:t>
    </dgm:pt>
    <dgm:pt modelId="{9D2B42B3-FA17-4658-A0BE-13AE2A22BAAD}">
      <dgm:prSet custT="1"/>
      <dgm:spPr/>
      <dgm:t>
        <a:bodyPr/>
        <a:lstStyle/>
        <a:p>
          <a:pPr rtl="0"/>
          <a:r>
            <a:rPr lang="ru-RU" sz="1800" b="1" dirty="0" smtClean="0">
              <a:solidFill>
                <a:schemeClr val="bg1">
                  <a:lumMod val="85000"/>
                </a:schemeClr>
              </a:solidFill>
            </a:rPr>
            <a:t>Объяснения воспитателя в сочетании с показом и наблюдениями детей.</a:t>
          </a:r>
          <a:endParaRPr lang="ru-RU" sz="1800" dirty="0">
            <a:solidFill>
              <a:schemeClr val="bg1">
                <a:lumMod val="85000"/>
              </a:schemeClr>
            </a:solidFill>
          </a:endParaRPr>
        </a:p>
      </dgm:t>
    </dgm:pt>
    <dgm:pt modelId="{82C31B3C-B692-454E-9171-0674D6A16EBE}" type="parTrans" cxnId="{E4D0D468-9BFF-4734-ACE0-20EDCB330416}">
      <dgm:prSet/>
      <dgm:spPr/>
      <dgm:t>
        <a:bodyPr/>
        <a:lstStyle/>
        <a:p>
          <a:endParaRPr lang="ru-RU" sz="1400">
            <a:solidFill>
              <a:schemeClr val="bg1">
                <a:lumMod val="85000"/>
              </a:schemeClr>
            </a:solidFill>
          </a:endParaRPr>
        </a:p>
      </dgm:t>
    </dgm:pt>
    <dgm:pt modelId="{099AB119-54BB-47D0-9372-396F66089A62}" type="sibTrans" cxnId="{E4D0D468-9BFF-4734-ACE0-20EDCB330416}">
      <dgm:prSet/>
      <dgm:spPr/>
      <dgm:t>
        <a:bodyPr/>
        <a:lstStyle/>
        <a:p>
          <a:endParaRPr lang="ru-RU" sz="1400">
            <a:solidFill>
              <a:schemeClr val="bg1">
                <a:lumMod val="85000"/>
              </a:schemeClr>
            </a:solidFill>
          </a:endParaRPr>
        </a:p>
      </dgm:t>
    </dgm:pt>
    <dgm:pt modelId="{2E6BBFD0-7169-4AA6-B129-3CB34C4A8AEA}">
      <dgm:prSet custT="1"/>
      <dgm:spPr/>
      <dgm:t>
        <a:bodyPr/>
        <a:lstStyle/>
        <a:p>
          <a:pPr rtl="0"/>
          <a:r>
            <a:rPr lang="ru-RU" sz="1800" b="1" dirty="0" smtClean="0">
              <a:solidFill>
                <a:schemeClr val="bg1">
                  <a:lumMod val="85000"/>
                </a:schemeClr>
              </a:solidFill>
            </a:rPr>
            <a:t>Беседы о родном городе и Родине.</a:t>
          </a:r>
          <a:endParaRPr lang="ru-RU" sz="1800" dirty="0">
            <a:solidFill>
              <a:schemeClr val="bg1">
                <a:lumMod val="85000"/>
              </a:schemeClr>
            </a:solidFill>
          </a:endParaRPr>
        </a:p>
      </dgm:t>
    </dgm:pt>
    <dgm:pt modelId="{03532FDE-A9B1-4997-BE69-332FA5637D16}" type="parTrans" cxnId="{9F1EA4F7-F153-4617-93FA-111188650881}">
      <dgm:prSet/>
      <dgm:spPr/>
      <dgm:t>
        <a:bodyPr/>
        <a:lstStyle/>
        <a:p>
          <a:endParaRPr lang="ru-RU" sz="1400">
            <a:solidFill>
              <a:schemeClr val="bg1">
                <a:lumMod val="85000"/>
              </a:schemeClr>
            </a:solidFill>
          </a:endParaRPr>
        </a:p>
      </dgm:t>
    </dgm:pt>
    <dgm:pt modelId="{B7D68C41-FD64-419F-B933-1EBC1C9C6300}" type="sibTrans" cxnId="{9F1EA4F7-F153-4617-93FA-111188650881}">
      <dgm:prSet/>
      <dgm:spPr/>
      <dgm:t>
        <a:bodyPr/>
        <a:lstStyle/>
        <a:p>
          <a:endParaRPr lang="ru-RU" sz="1400">
            <a:solidFill>
              <a:schemeClr val="bg1">
                <a:lumMod val="85000"/>
              </a:schemeClr>
            </a:solidFill>
          </a:endParaRPr>
        </a:p>
      </dgm:t>
    </dgm:pt>
    <dgm:pt modelId="{25D41EE0-6988-469C-805C-6DACF087AE7E}">
      <dgm:prSet custT="1"/>
      <dgm:spPr/>
      <dgm:t>
        <a:bodyPr/>
        <a:lstStyle/>
        <a:p>
          <a:pPr rtl="0"/>
          <a:r>
            <a:rPr lang="ru-RU" sz="1800" b="1" dirty="0" smtClean="0">
              <a:solidFill>
                <a:schemeClr val="bg1">
                  <a:lumMod val="85000"/>
                </a:schemeClr>
              </a:solidFill>
            </a:rPr>
            <a:t>Разучивание песен и стихов о Родине, пословиц, поговорок, чтение сказок, прослушивание музыкальных произведений</a:t>
          </a:r>
          <a:r>
            <a:rPr lang="ru-RU" sz="1600" b="1" dirty="0" smtClean="0">
              <a:solidFill>
                <a:schemeClr val="bg1">
                  <a:lumMod val="85000"/>
                </a:schemeClr>
              </a:solidFill>
            </a:rPr>
            <a:t>.</a:t>
          </a:r>
          <a:endParaRPr lang="ru-RU" sz="1600" dirty="0">
            <a:solidFill>
              <a:schemeClr val="bg1">
                <a:lumMod val="85000"/>
              </a:schemeClr>
            </a:solidFill>
          </a:endParaRPr>
        </a:p>
      </dgm:t>
    </dgm:pt>
    <dgm:pt modelId="{32A0555A-49BE-4E64-8DEF-D02DEB874F64}" type="parTrans" cxnId="{2C775A8F-81A0-45D6-BF42-A4AA55F3CF49}">
      <dgm:prSet/>
      <dgm:spPr/>
      <dgm:t>
        <a:bodyPr/>
        <a:lstStyle/>
        <a:p>
          <a:endParaRPr lang="ru-RU" sz="1400">
            <a:solidFill>
              <a:schemeClr val="bg1">
                <a:lumMod val="85000"/>
              </a:schemeClr>
            </a:solidFill>
          </a:endParaRPr>
        </a:p>
      </dgm:t>
    </dgm:pt>
    <dgm:pt modelId="{45B5426B-6CC7-4D68-992D-39D624958D4F}" type="sibTrans" cxnId="{2C775A8F-81A0-45D6-BF42-A4AA55F3CF49}">
      <dgm:prSet/>
      <dgm:spPr/>
      <dgm:t>
        <a:bodyPr/>
        <a:lstStyle/>
        <a:p>
          <a:endParaRPr lang="ru-RU" sz="1400">
            <a:solidFill>
              <a:schemeClr val="bg1">
                <a:lumMod val="85000"/>
              </a:schemeClr>
            </a:solidFill>
          </a:endParaRPr>
        </a:p>
      </dgm:t>
    </dgm:pt>
    <dgm:pt modelId="{7B848B32-B50F-49D5-A8E8-9110F8361B20}">
      <dgm:prSet custT="1"/>
      <dgm:spPr/>
      <dgm:t>
        <a:bodyPr/>
        <a:lstStyle/>
        <a:p>
          <a:pPr rtl="0"/>
          <a:r>
            <a:rPr lang="ru-RU" sz="1800" b="1" dirty="0" smtClean="0">
              <a:solidFill>
                <a:schemeClr val="bg1">
                  <a:lumMod val="85000"/>
                </a:schemeClr>
              </a:solidFill>
            </a:rPr>
            <a:t>Использование иллюстраций, диафильмов, детских произведений</a:t>
          </a:r>
          <a:r>
            <a:rPr lang="ru-RU" sz="1400" b="1" dirty="0" smtClean="0">
              <a:solidFill>
                <a:schemeClr val="bg1">
                  <a:lumMod val="85000"/>
                </a:schemeClr>
              </a:solidFill>
            </a:rPr>
            <a:t>.</a:t>
          </a:r>
          <a:endParaRPr lang="ru-RU" sz="1400" dirty="0">
            <a:solidFill>
              <a:schemeClr val="bg1">
                <a:lumMod val="85000"/>
              </a:schemeClr>
            </a:solidFill>
          </a:endParaRPr>
        </a:p>
      </dgm:t>
    </dgm:pt>
    <dgm:pt modelId="{E8855CD7-FD63-40AD-96C6-1052898361D0}" type="parTrans" cxnId="{107EB451-8C87-41D2-B20A-12B9BCF82EB8}">
      <dgm:prSet/>
      <dgm:spPr/>
      <dgm:t>
        <a:bodyPr/>
        <a:lstStyle/>
        <a:p>
          <a:endParaRPr lang="ru-RU" sz="1400">
            <a:solidFill>
              <a:schemeClr val="bg1">
                <a:lumMod val="85000"/>
              </a:schemeClr>
            </a:solidFill>
          </a:endParaRPr>
        </a:p>
      </dgm:t>
    </dgm:pt>
    <dgm:pt modelId="{CE3EC66B-40A9-4256-923F-7848FBD58854}" type="sibTrans" cxnId="{107EB451-8C87-41D2-B20A-12B9BCF82EB8}">
      <dgm:prSet/>
      <dgm:spPr/>
      <dgm:t>
        <a:bodyPr/>
        <a:lstStyle/>
        <a:p>
          <a:endParaRPr lang="ru-RU" sz="1400">
            <a:solidFill>
              <a:schemeClr val="bg1">
                <a:lumMod val="85000"/>
              </a:schemeClr>
            </a:solidFill>
          </a:endParaRPr>
        </a:p>
      </dgm:t>
    </dgm:pt>
    <dgm:pt modelId="{912C92D4-B049-411B-B309-9D79A8D6994B}">
      <dgm:prSet custT="1"/>
      <dgm:spPr/>
      <dgm:t>
        <a:bodyPr/>
        <a:lstStyle/>
        <a:p>
          <a:pPr rtl="0"/>
          <a:r>
            <a:rPr lang="ru-RU" sz="1800" b="1" dirty="0" smtClean="0">
              <a:solidFill>
                <a:schemeClr val="bg1">
                  <a:lumMod val="85000"/>
                </a:schemeClr>
              </a:solidFill>
            </a:rPr>
            <a:t>Ознакомление с произведениями народного творчества</a:t>
          </a:r>
          <a:r>
            <a:rPr lang="ru-RU" sz="1400" b="1" dirty="0" smtClean="0">
              <a:solidFill>
                <a:schemeClr val="bg1">
                  <a:lumMod val="85000"/>
                </a:schemeClr>
              </a:solidFill>
            </a:rPr>
            <a:t>.</a:t>
          </a:r>
          <a:endParaRPr lang="ru-RU" sz="1400" dirty="0">
            <a:solidFill>
              <a:schemeClr val="bg1">
                <a:lumMod val="85000"/>
              </a:schemeClr>
            </a:solidFill>
          </a:endParaRPr>
        </a:p>
      </dgm:t>
    </dgm:pt>
    <dgm:pt modelId="{4A8E85C2-8F88-4C5D-B68C-AFBA6255B497}" type="parTrans" cxnId="{6ECE9B48-514F-4AA0-9743-762A8C582DA7}">
      <dgm:prSet/>
      <dgm:spPr/>
      <dgm:t>
        <a:bodyPr/>
        <a:lstStyle/>
        <a:p>
          <a:endParaRPr lang="ru-RU" sz="1400">
            <a:solidFill>
              <a:schemeClr val="bg1">
                <a:lumMod val="85000"/>
              </a:schemeClr>
            </a:solidFill>
          </a:endParaRPr>
        </a:p>
      </dgm:t>
    </dgm:pt>
    <dgm:pt modelId="{DC2F91FD-465D-462B-B5A8-3D080961E183}" type="sibTrans" cxnId="{6ECE9B48-514F-4AA0-9743-762A8C582DA7}">
      <dgm:prSet/>
      <dgm:spPr/>
      <dgm:t>
        <a:bodyPr/>
        <a:lstStyle/>
        <a:p>
          <a:endParaRPr lang="ru-RU" sz="1400">
            <a:solidFill>
              <a:schemeClr val="bg1">
                <a:lumMod val="85000"/>
              </a:schemeClr>
            </a:solidFill>
          </a:endParaRPr>
        </a:p>
      </dgm:t>
    </dgm:pt>
    <dgm:pt modelId="{9105D62D-0F14-4259-B486-5532AA9887DA}">
      <dgm:prSet custT="1"/>
      <dgm:spPr/>
      <dgm:t>
        <a:bodyPr/>
        <a:lstStyle/>
        <a:p>
          <a:pPr rtl="0"/>
          <a:r>
            <a:rPr lang="ru-RU" sz="1800" b="1" dirty="0" smtClean="0">
              <a:solidFill>
                <a:schemeClr val="bg1">
                  <a:lumMod val="85000"/>
                </a:schemeClr>
              </a:solidFill>
            </a:rPr>
            <a:t>Обогащение и стимулирование детского творчества.</a:t>
          </a:r>
          <a:endParaRPr lang="ru-RU" sz="1800" dirty="0">
            <a:solidFill>
              <a:schemeClr val="bg1">
                <a:lumMod val="85000"/>
              </a:schemeClr>
            </a:solidFill>
          </a:endParaRPr>
        </a:p>
      </dgm:t>
    </dgm:pt>
    <dgm:pt modelId="{E4D9C3E0-6B32-4577-9621-6D7365CDD889}" type="parTrans" cxnId="{A1ADC7D8-E035-4D2B-BD3B-AE89C965F723}">
      <dgm:prSet/>
      <dgm:spPr/>
      <dgm:t>
        <a:bodyPr/>
        <a:lstStyle/>
        <a:p>
          <a:endParaRPr lang="ru-RU" sz="1400">
            <a:solidFill>
              <a:schemeClr val="bg1">
                <a:lumMod val="85000"/>
              </a:schemeClr>
            </a:solidFill>
          </a:endParaRPr>
        </a:p>
      </dgm:t>
    </dgm:pt>
    <dgm:pt modelId="{2AB3849A-C378-44E8-B16A-284B66B1424C}" type="sibTrans" cxnId="{A1ADC7D8-E035-4D2B-BD3B-AE89C965F723}">
      <dgm:prSet/>
      <dgm:spPr/>
      <dgm:t>
        <a:bodyPr/>
        <a:lstStyle/>
        <a:p>
          <a:endParaRPr lang="ru-RU" sz="1400">
            <a:solidFill>
              <a:schemeClr val="bg1">
                <a:lumMod val="85000"/>
              </a:schemeClr>
            </a:solidFill>
          </a:endParaRPr>
        </a:p>
      </dgm:t>
    </dgm:pt>
    <dgm:pt modelId="{0D7F5098-217D-4C2E-93FE-FB8EDF616368}">
      <dgm:prSet custT="1"/>
      <dgm:spPr/>
      <dgm:t>
        <a:bodyPr/>
        <a:lstStyle/>
        <a:p>
          <a:pPr rtl="0"/>
          <a:r>
            <a:rPr lang="ru-RU" sz="1800" b="1" dirty="0" smtClean="0">
              <a:solidFill>
                <a:schemeClr val="bg1">
                  <a:lumMod val="85000"/>
                </a:schemeClr>
              </a:solidFill>
            </a:rPr>
            <a:t>Привлечение детей к посильному общественно-полезному труду</a:t>
          </a:r>
          <a:r>
            <a:rPr lang="ru-RU" sz="1400" b="1" dirty="0" smtClean="0">
              <a:solidFill>
                <a:schemeClr val="bg1">
                  <a:lumMod val="85000"/>
                </a:schemeClr>
              </a:solidFill>
            </a:rPr>
            <a:t>.</a:t>
          </a:r>
          <a:endParaRPr lang="ru-RU" sz="1400" dirty="0">
            <a:solidFill>
              <a:schemeClr val="bg1">
                <a:lumMod val="85000"/>
              </a:schemeClr>
            </a:solidFill>
          </a:endParaRPr>
        </a:p>
      </dgm:t>
    </dgm:pt>
    <dgm:pt modelId="{D3DF582C-B4CC-411D-84B7-F086576F0D6C}" type="sibTrans" cxnId="{955CC6A5-54EA-43F6-8F0F-886CE725D53F}">
      <dgm:prSet/>
      <dgm:spPr/>
      <dgm:t>
        <a:bodyPr/>
        <a:lstStyle/>
        <a:p>
          <a:endParaRPr lang="ru-RU" sz="1400">
            <a:solidFill>
              <a:schemeClr val="bg1">
                <a:lumMod val="85000"/>
              </a:schemeClr>
            </a:solidFill>
          </a:endParaRPr>
        </a:p>
      </dgm:t>
    </dgm:pt>
    <dgm:pt modelId="{8C56AB54-65B4-48BF-8F6D-DA7B3CDB38F9}" type="parTrans" cxnId="{955CC6A5-54EA-43F6-8F0F-886CE725D53F}">
      <dgm:prSet/>
      <dgm:spPr/>
      <dgm:t>
        <a:bodyPr/>
        <a:lstStyle/>
        <a:p>
          <a:endParaRPr lang="ru-RU" sz="1400">
            <a:solidFill>
              <a:schemeClr val="bg1">
                <a:lumMod val="85000"/>
              </a:schemeClr>
            </a:solidFill>
          </a:endParaRPr>
        </a:p>
      </dgm:t>
    </dgm:pt>
    <dgm:pt modelId="{FDC9C153-2CB0-46F2-AA7E-4B707800CD20}" type="pres">
      <dgm:prSet presAssocID="{83C14503-998E-4F69-8C90-17F1CEAAB44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50BECB-2ACB-437C-B455-192F95CAD6DA}" type="pres">
      <dgm:prSet presAssocID="{EA4B3D67-F4FA-4C65-B337-FE25DBD54CC8}" presName="parentText" presStyleLbl="node1" presStyleIdx="0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E8D4C5-A820-49D2-97E0-6AC824313918}" type="pres">
      <dgm:prSet presAssocID="{BB5CA7F5-64F8-4549-AFC7-2039C10F971B}" presName="spacer" presStyleCnt="0"/>
      <dgm:spPr/>
    </dgm:pt>
    <dgm:pt modelId="{292B1F76-AB65-40C2-8FE0-ECB4CB6D1E02}" type="pres">
      <dgm:prSet presAssocID="{D1D6D35A-2A77-48BD-A0AB-F796B0F103C5}" presName="parentText" presStyleLbl="node1" presStyleIdx="1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3BBA80-3A2A-4319-8FC7-A52668082D59}" type="pres">
      <dgm:prSet presAssocID="{A23DAF0B-A0CB-46BF-86B5-6EDCF84D9AA5}" presName="spacer" presStyleCnt="0"/>
      <dgm:spPr/>
    </dgm:pt>
    <dgm:pt modelId="{EB03C353-8784-4E85-B11F-DBBDE15D743B}" type="pres">
      <dgm:prSet presAssocID="{9D2B42B3-FA17-4658-A0BE-13AE2A22BAAD}" presName="parentText" presStyleLbl="node1" presStyleIdx="2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A882E8-50EC-42B7-BC27-C6185C469550}" type="pres">
      <dgm:prSet presAssocID="{099AB119-54BB-47D0-9372-396F66089A62}" presName="spacer" presStyleCnt="0"/>
      <dgm:spPr/>
    </dgm:pt>
    <dgm:pt modelId="{D0EF3BBE-A666-4711-8079-838792E1AA03}" type="pres">
      <dgm:prSet presAssocID="{2E6BBFD0-7169-4AA6-B129-3CB34C4A8AEA}" presName="parentText" presStyleLbl="node1" presStyleIdx="3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135B6C-A8E0-48C6-AFB9-454C2C2D29FB}" type="pres">
      <dgm:prSet presAssocID="{B7D68C41-FD64-419F-B933-1EBC1C9C6300}" presName="spacer" presStyleCnt="0"/>
      <dgm:spPr/>
    </dgm:pt>
    <dgm:pt modelId="{6C1FC8E4-0946-49C6-B17B-328228F71F90}" type="pres">
      <dgm:prSet presAssocID="{25D41EE0-6988-469C-805C-6DACF087AE7E}" presName="parentText" presStyleLbl="node1" presStyleIdx="4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96EDD9-33C3-47ED-AD08-9301D1EA62B5}" type="pres">
      <dgm:prSet presAssocID="{45B5426B-6CC7-4D68-992D-39D624958D4F}" presName="spacer" presStyleCnt="0"/>
      <dgm:spPr/>
    </dgm:pt>
    <dgm:pt modelId="{A436570A-ED56-46D2-AADD-961FD656A548}" type="pres">
      <dgm:prSet presAssocID="{7B848B32-B50F-49D5-A8E8-9110F8361B20}" presName="parentText" presStyleLbl="node1" presStyleIdx="5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FE33EC-6F21-4642-8705-580F5B63DA40}" type="pres">
      <dgm:prSet presAssocID="{CE3EC66B-40A9-4256-923F-7848FBD58854}" presName="spacer" presStyleCnt="0"/>
      <dgm:spPr/>
    </dgm:pt>
    <dgm:pt modelId="{A926FDB8-E473-4EAA-9EE3-71871EA252F9}" type="pres">
      <dgm:prSet presAssocID="{912C92D4-B049-411B-B309-9D79A8D6994B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DC5E2C-54D2-49A3-A4A1-FD99C1FDC7A5}" type="pres">
      <dgm:prSet presAssocID="{DC2F91FD-465D-462B-B5A8-3D080961E183}" presName="spacer" presStyleCnt="0"/>
      <dgm:spPr/>
    </dgm:pt>
    <dgm:pt modelId="{15DBBA19-6753-4F0F-A159-2A32228D467D}" type="pres">
      <dgm:prSet presAssocID="{9105D62D-0F14-4259-B486-5532AA9887DA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560AE4-C913-495F-B2CA-78F229ECFFDB}" type="pres">
      <dgm:prSet presAssocID="{2AB3849A-C378-44E8-B16A-284B66B1424C}" presName="spacer" presStyleCnt="0"/>
      <dgm:spPr/>
    </dgm:pt>
    <dgm:pt modelId="{F98EC5D0-4DBF-40B3-8408-D744FCF4D1E4}" type="pres">
      <dgm:prSet presAssocID="{0D7F5098-217D-4C2E-93FE-FB8EDF616368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6AF0000-CD91-4060-8738-F75227945F09}" type="presOf" srcId="{7B848B32-B50F-49D5-A8E8-9110F8361B20}" destId="{A436570A-ED56-46D2-AADD-961FD656A548}" srcOrd="0" destOrd="0" presId="urn:microsoft.com/office/officeart/2005/8/layout/vList2"/>
    <dgm:cxn modelId="{CB86D9E4-1D10-4C91-A24C-7C6A4E766658}" type="presOf" srcId="{25D41EE0-6988-469C-805C-6DACF087AE7E}" destId="{6C1FC8E4-0946-49C6-B17B-328228F71F90}" srcOrd="0" destOrd="0" presId="urn:microsoft.com/office/officeart/2005/8/layout/vList2"/>
    <dgm:cxn modelId="{2C775A8F-81A0-45D6-BF42-A4AA55F3CF49}" srcId="{83C14503-998E-4F69-8C90-17F1CEAAB445}" destId="{25D41EE0-6988-469C-805C-6DACF087AE7E}" srcOrd="4" destOrd="0" parTransId="{32A0555A-49BE-4E64-8DEF-D02DEB874F64}" sibTransId="{45B5426B-6CC7-4D68-992D-39D624958D4F}"/>
    <dgm:cxn modelId="{A1ADC7D8-E035-4D2B-BD3B-AE89C965F723}" srcId="{83C14503-998E-4F69-8C90-17F1CEAAB445}" destId="{9105D62D-0F14-4259-B486-5532AA9887DA}" srcOrd="7" destOrd="0" parTransId="{E4D9C3E0-6B32-4577-9621-6D7365CDD889}" sibTransId="{2AB3849A-C378-44E8-B16A-284B66B1424C}"/>
    <dgm:cxn modelId="{EFECB271-C196-4780-8828-F1C60D4BC6BA}" type="presOf" srcId="{9D2B42B3-FA17-4658-A0BE-13AE2A22BAAD}" destId="{EB03C353-8784-4E85-B11F-DBBDE15D743B}" srcOrd="0" destOrd="0" presId="urn:microsoft.com/office/officeart/2005/8/layout/vList2"/>
    <dgm:cxn modelId="{CBE86A64-597A-453C-83C8-C9B1E9101E13}" type="presOf" srcId="{0D7F5098-217D-4C2E-93FE-FB8EDF616368}" destId="{F98EC5D0-4DBF-40B3-8408-D744FCF4D1E4}" srcOrd="0" destOrd="0" presId="urn:microsoft.com/office/officeart/2005/8/layout/vList2"/>
    <dgm:cxn modelId="{3C949D6D-2711-45FF-926E-64AA253FD542}" type="presOf" srcId="{9105D62D-0F14-4259-B486-5532AA9887DA}" destId="{15DBBA19-6753-4F0F-A159-2A32228D467D}" srcOrd="0" destOrd="0" presId="urn:microsoft.com/office/officeart/2005/8/layout/vList2"/>
    <dgm:cxn modelId="{4CC6ADED-D026-4666-A4E2-A118D8711E51}" type="presOf" srcId="{83C14503-998E-4F69-8C90-17F1CEAAB445}" destId="{FDC9C153-2CB0-46F2-AA7E-4B707800CD20}" srcOrd="0" destOrd="0" presId="urn:microsoft.com/office/officeart/2005/8/layout/vList2"/>
    <dgm:cxn modelId="{E02AD3D7-4307-4988-A02C-35AFD9E49D78}" type="presOf" srcId="{912C92D4-B049-411B-B309-9D79A8D6994B}" destId="{A926FDB8-E473-4EAA-9EE3-71871EA252F9}" srcOrd="0" destOrd="0" presId="urn:microsoft.com/office/officeart/2005/8/layout/vList2"/>
    <dgm:cxn modelId="{E20D7F59-0DEB-4D7A-BB70-D9628C4F30F5}" srcId="{83C14503-998E-4F69-8C90-17F1CEAAB445}" destId="{EA4B3D67-F4FA-4C65-B337-FE25DBD54CC8}" srcOrd="0" destOrd="0" parTransId="{9538B47F-3208-43F3-B157-57B7B59D1141}" sibTransId="{BB5CA7F5-64F8-4549-AFC7-2039C10F971B}"/>
    <dgm:cxn modelId="{107EB451-8C87-41D2-B20A-12B9BCF82EB8}" srcId="{83C14503-998E-4F69-8C90-17F1CEAAB445}" destId="{7B848B32-B50F-49D5-A8E8-9110F8361B20}" srcOrd="5" destOrd="0" parTransId="{E8855CD7-FD63-40AD-96C6-1052898361D0}" sibTransId="{CE3EC66B-40A9-4256-923F-7848FBD58854}"/>
    <dgm:cxn modelId="{16BA557E-B900-4E54-AF64-5638C3A8709C}" type="presOf" srcId="{EA4B3D67-F4FA-4C65-B337-FE25DBD54CC8}" destId="{5250BECB-2ACB-437C-B455-192F95CAD6DA}" srcOrd="0" destOrd="0" presId="urn:microsoft.com/office/officeart/2005/8/layout/vList2"/>
    <dgm:cxn modelId="{28FB8C68-F3ED-4491-81D3-47A0C9BC27C4}" type="presOf" srcId="{2E6BBFD0-7169-4AA6-B129-3CB34C4A8AEA}" destId="{D0EF3BBE-A666-4711-8079-838792E1AA03}" srcOrd="0" destOrd="0" presId="urn:microsoft.com/office/officeart/2005/8/layout/vList2"/>
    <dgm:cxn modelId="{472F0828-09EC-4316-9704-03A1D870BFB4}" type="presOf" srcId="{D1D6D35A-2A77-48BD-A0AB-F796B0F103C5}" destId="{292B1F76-AB65-40C2-8FE0-ECB4CB6D1E02}" srcOrd="0" destOrd="0" presId="urn:microsoft.com/office/officeart/2005/8/layout/vList2"/>
    <dgm:cxn modelId="{955CC6A5-54EA-43F6-8F0F-886CE725D53F}" srcId="{83C14503-998E-4F69-8C90-17F1CEAAB445}" destId="{0D7F5098-217D-4C2E-93FE-FB8EDF616368}" srcOrd="8" destOrd="0" parTransId="{8C56AB54-65B4-48BF-8F6D-DA7B3CDB38F9}" sibTransId="{D3DF582C-B4CC-411D-84B7-F086576F0D6C}"/>
    <dgm:cxn modelId="{9F1EA4F7-F153-4617-93FA-111188650881}" srcId="{83C14503-998E-4F69-8C90-17F1CEAAB445}" destId="{2E6BBFD0-7169-4AA6-B129-3CB34C4A8AEA}" srcOrd="3" destOrd="0" parTransId="{03532FDE-A9B1-4997-BE69-332FA5637D16}" sibTransId="{B7D68C41-FD64-419F-B933-1EBC1C9C6300}"/>
    <dgm:cxn modelId="{E4D0D468-9BFF-4734-ACE0-20EDCB330416}" srcId="{83C14503-998E-4F69-8C90-17F1CEAAB445}" destId="{9D2B42B3-FA17-4658-A0BE-13AE2A22BAAD}" srcOrd="2" destOrd="0" parTransId="{82C31B3C-B692-454E-9171-0674D6A16EBE}" sibTransId="{099AB119-54BB-47D0-9372-396F66089A62}"/>
    <dgm:cxn modelId="{6ECE9B48-514F-4AA0-9743-762A8C582DA7}" srcId="{83C14503-998E-4F69-8C90-17F1CEAAB445}" destId="{912C92D4-B049-411B-B309-9D79A8D6994B}" srcOrd="6" destOrd="0" parTransId="{4A8E85C2-8F88-4C5D-B68C-AFBA6255B497}" sibTransId="{DC2F91FD-465D-462B-B5A8-3D080961E183}"/>
    <dgm:cxn modelId="{AB156CA9-ECDA-4C95-B845-841889712465}" srcId="{83C14503-998E-4F69-8C90-17F1CEAAB445}" destId="{D1D6D35A-2A77-48BD-A0AB-F796B0F103C5}" srcOrd="1" destOrd="0" parTransId="{43E4D06F-3B15-48E4-ADBD-69319E28B63A}" sibTransId="{A23DAF0B-A0CB-46BF-86B5-6EDCF84D9AA5}"/>
    <dgm:cxn modelId="{47912446-F130-473B-8569-65450BD81871}" type="presParOf" srcId="{FDC9C153-2CB0-46F2-AA7E-4B707800CD20}" destId="{5250BECB-2ACB-437C-B455-192F95CAD6DA}" srcOrd="0" destOrd="0" presId="urn:microsoft.com/office/officeart/2005/8/layout/vList2"/>
    <dgm:cxn modelId="{54752AA8-6F95-49C9-8D56-D73D1321DF0F}" type="presParOf" srcId="{FDC9C153-2CB0-46F2-AA7E-4B707800CD20}" destId="{D6E8D4C5-A820-49D2-97E0-6AC824313918}" srcOrd="1" destOrd="0" presId="urn:microsoft.com/office/officeart/2005/8/layout/vList2"/>
    <dgm:cxn modelId="{EFA49F04-8D72-4DFE-89FE-8754172F489E}" type="presParOf" srcId="{FDC9C153-2CB0-46F2-AA7E-4B707800CD20}" destId="{292B1F76-AB65-40C2-8FE0-ECB4CB6D1E02}" srcOrd="2" destOrd="0" presId="urn:microsoft.com/office/officeart/2005/8/layout/vList2"/>
    <dgm:cxn modelId="{496FAEE0-C767-4665-A5E5-61840E6FF575}" type="presParOf" srcId="{FDC9C153-2CB0-46F2-AA7E-4B707800CD20}" destId="{0B3BBA80-3A2A-4319-8FC7-A52668082D59}" srcOrd="3" destOrd="0" presId="urn:microsoft.com/office/officeart/2005/8/layout/vList2"/>
    <dgm:cxn modelId="{2DBDB136-A301-4404-8073-37714E6B6797}" type="presParOf" srcId="{FDC9C153-2CB0-46F2-AA7E-4B707800CD20}" destId="{EB03C353-8784-4E85-B11F-DBBDE15D743B}" srcOrd="4" destOrd="0" presId="urn:microsoft.com/office/officeart/2005/8/layout/vList2"/>
    <dgm:cxn modelId="{F261F782-757B-4513-B345-351DE90687D2}" type="presParOf" srcId="{FDC9C153-2CB0-46F2-AA7E-4B707800CD20}" destId="{FBA882E8-50EC-42B7-BC27-C6185C469550}" srcOrd="5" destOrd="0" presId="urn:microsoft.com/office/officeart/2005/8/layout/vList2"/>
    <dgm:cxn modelId="{9BA8DB5B-2F97-4492-B072-22F90B672EA4}" type="presParOf" srcId="{FDC9C153-2CB0-46F2-AA7E-4B707800CD20}" destId="{D0EF3BBE-A666-4711-8079-838792E1AA03}" srcOrd="6" destOrd="0" presId="urn:microsoft.com/office/officeart/2005/8/layout/vList2"/>
    <dgm:cxn modelId="{ED0512A3-C675-4C16-BB27-167C46142267}" type="presParOf" srcId="{FDC9C153-2CB0-46F2-AA7E-4B707800CD20}" destId="{3C135B6C-A8E0-48C6-AFB9-454C2C2D29FB}" srcOrd="7" destOrd="0" presId="urn:microsoft.com/office/officeart/2005/8/layout/vList2"/>
    <dgm:cxn modelId="{E23C76CB-52DC-411F-BB3E-153EBC6A057E}" type="presParOf" srcId="{FDC9C153-2CB0-46F2-AA7E-4B707800CD20}" destId="{6C1FC8E4-0946-49C6-B17B-328228F71F90}" srcOrd="8" destOrd="0" presId="urn:microsoft.com/office/officeart/2005/8/layout/vList2"/>
    <dgm:cxn modelId="{31E0DAD2-A15A-4849-A6EF-8DF44B3FCB21}" type="presParOf" srcId="{FDC9C153-2CB0-46F2-AA7E-4B707800CD20}" destId="{8B96EDD9-33C3-47ED-AD08-9301D1EA62B5}" srcOrd="9" destOrd="0" presId="urn:microsoft.com/office/officeart/2005/8/layout/vList2"/>
    <dgm:cxn modelId="{2FE6DDAE-F871-4351-8126-27EC668A9ED0}" type="presParOf" srcId="{FDC9C153-2CB0-46F2-AA7E-4B707800CD20}" destId="{A436570A-ED56-46D2-AADD-961FD656A548}" srcOrd="10" destOrd="0" presId="urn:microsoft.com/office/officeart/2005/8/layout/vList2"/>
    <dgm:cxn modelId="{BDC363C2-70D6-4E43-9A57-E432E38D7209}" type="presParOf" srcId="{FDC9C153-2CB0-46F2-AA7E-4B707800CD20}" destId="{D1FE33EC-6F21-4642-8705-580F5B63DA40}" srcOrd="11" destOrd="0" presId="urn:microsoft.com/office/officeart/2005/8/layout/vList2"/>
    <dgm:cxn modelId="{1BE66E77-2E40-48EA-9ACF-80887B6BB602}" type="presParOf" srcId="{FDC9C153-2CB0-46F2-AA7E-4B707800CD20}" destId="{A926FDB8-E473-4EAA-9EE3-71871EA252F9}" srcOrd="12" destOrd="0" presId="urn:microsoft.com/office/officeart/2005/8/layout/vList2"/>
    <dgm:cxn modelId="{4B9034D8-033D-4D97-9538-C2928C7B5E4A}" type="presParOf" srcId="{FDC9C153-2CB0-46F2-AA7E-4B707800CD20}" destId="{3ADC5E2C-54D2-49A3-A4A1-FD99C1FDC7A5}" srcOrd="13" destOrd="0" presId="urn:microsoft.com/office/officeart/2005/8/layout/vList2"/>
    <dgm:cxn modelId="{25AF54B2-F5CB-478F-A474-81F43D3A43DE}" type="presParOf" srcId="{FDC9C153-2CB0-46F2-AA7E-4B707800CD20}" destId="{15DBBA19-6753-4F0F-A159-2A32228D467D}" srcOrd="14" destOrd="0" presId="urn:microsoft.com/office/officeart/2005/8/layout/vList2"/>
    <dgm:cxn modelId="{2C15D27A-04EB-4E7D-A1C7-0C288CE39161}" type="presParOf" srcId="{FDC9C153-2CB0-46F2-AA7E-4B707800CD20}" destId="{60560AE4-C913-495F-B2CA-78F229ECFFDB}" srcOrd="15" destOrd="0" presId="urn:microsoft.com/office/officeart/2005/8/layout/vList2"/>
    <dgm:cxn modelId="{839B302C-CE1D-4CD9-BEBC-FA4FDB390D7C}" type="presParOf" srcId="{FDC9C153-2CB0-46F2-AA7E-4B707800CD20}" destId="{F98EC5D0-4DBF-40B3-8408-D744FCF4D1E4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BF1260E-5615-4F58-AC48-E71F366D7112}" type="doc">
      <dgm:prSet loTypeId="urn:microsoft.com/office/officeart/2005/8/layout/radial4" loCatId="relationship" qsTypeId="urn:microsoft.com/office/officeart/2005/8/quickstyle/3d2" qsCatId="3D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45D3DE53-6B1B-4FD5-B7E2-8EC5369FB12D}">
      <dgm:prSet phldrT="[Текст]" custT="1"/>
      <dgm:spPr/>
      <dgm:t>
        <a:bodyPr/>
        <a:lstStyle/>
        <a:p>
          <a:r>
            <a: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Работа </a:t>
          </a:r>
        </a:p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 </a:t>
          </a:r>
          <a:r>
            <a:rPr lang="ru-RU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родителями</a:t>
          </a:r>
          <a:endParaRPr lang="ru-RU" sz="2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8B13D99-8E18-4E70-BC0A-3B0B2D4D04B7}" type="parTrans" cxnId="{3D16DAFA-0653-42C6-A220-F2DC6C68D8DA}">
      <dgm:prSet/>
      <dgm:spPr/>
      <dgm:t>
        <a:bodyPr/>
        <a:lstStyle/>
        <a:p>
          <a:endParaRPr lang="ru-RU"/>
        </a:p>
      </dgm:t>
    </dgm:pt>
    <dgm:pt modelId="{73650E6D-F50C-466F-89F1-B258468AF7C3}" type="sibTrans" cxnId="{3D16DAFA-0653-42C6-A220-F2DC6C68D8DA}">
      <dgm:prSet/>
      <dgm:spPr/>
      <dgm:t>
        <a:bodyPr/>
        <a:lstStyle/>
        <a:p>
          <a:endParaRPr lang="ru-RU"/>
        </a:p>
      </dgm:t>
    </dgm:pt>
    <dgm:pt modelId="{47BDF23A-6AE7-4FA3-A12E-E10F3492D724}">
      <dgm:prSet phldrT="[Текст]"/>
      <dgm:spPr/>
      <dgm:t>
        <a:bodyPr/>
        <a:lstStyle/>
        <a:p>
          <a:r>
            <a:rPr lang="ru-RU" dirty="0" smtClean="0"/>
            <a:t>Анкетирование</a:t>
          </a:r>
          <a:endParaRPr lang="ru-RU" dirty="0"/>
        </a:p>
      </dgm:t>
    </dgm:pt>
    <dgm:pt modelId="{421AC0CF-BFD6-4E44-A32D-F8D381AB77C2}" type="parTrans" cxnId="{812C73C0-01AB-4454-BFDF-DA5655D909B8}">
      <dgm:prSet/>
      <dgm:spPr/>
      <dgm:t>
        <a:bodyPr/>
        <a:lstStyle/>
        <a:p>
          <a:endParaRPr lang="ru-RU"/>
        </a:p>
      </dgm:t>
    </dgm:pt>
    <dgm:pt modelId="{B118EF1A-700C-4617-8FC7-2A853720798E}" type="sibTrans" cxnId="{812C73C0-01AB-4454-BFDF-DA5655D909B8}">
      <dgm:prSet/>
      <dgm:spPr/>
      <dgm:t>
        <a:bodyPr/>
        <a:lstStyle/>
        <a:p>
          <a:endParaRPr lang="ru-RU"/>
        </a:p>
      </dgm:t>
    </dgm:pt>
    <dgm:pt modelId="{46AFCB31-5B66-4B5F-B154-4B7F0BA5ECF7}">
      <dgm:prSet phldrT="[Текст]"/>
      <dgm:spPr/>
      <dgm:t>
        <a:bodyPr/>
        <a:lstStyle/>
        <a:p>
          <a:r>
            <a:rPr lang="ru-RU" dirty="0" smtClean="0"/>
            <a:t>Родительские собрания</a:t>
          </a:r>
          <a:endParaRPr lang="ru-RU" dirty="0"/>
        </a:p>
      </dgm:t>
    </dgm:pt>
    <dgm:pt modelId="{09059364-2DF2-44AA-B9DB-130AC510E208}" type="parTrans" cxnId="{494ECEC4-017A-42BE-9D52-8E3CD2392B79}">
      <dgm:prSet/>
      <dgm:spPr/>
      <dgm:t>
        <a:bodyPr/>
        <a:lstStyle/>
        <a:p>
          <a:endParaRPr lang="ru-RU"/>
        </a:p>
      </dgm:t>
    </dgm:pt>
    <dgm:pt modelId="{FD76AA4C-5FC5-49AC-B01D-6BA0FF6E027A}" type="sibTrans" cxnId="{494ECEC4-017A-42BE-9D52-8E3CD2392B79}">
      <dgm:prSet/>
      <dgm:spPr/>
      <dgm:t>
        <a:bodyPr/>
        <a:lstStyle/>
        <a:p>
          <a:endParaRPr lang="ru-RU"/>
        </a:p>
      </dgm:t>
    </dgm:pt>
    <dgm:pt modelId="{6832DBBD-8CBA-401A-9365-A67A9B419BF0}">
      <dgm:prSet phldrT="[Текст]"/>
      <dgm:spPr/>
      <dgm:t>
        <a:bodyPr/>
        <a:lstStyle/>
        <a:p>
          <a:r>
            <a:rPr lang="ru-RU" dirty="0" smtClean="0"/>
            <a:t>Совместные праздники, досуг</a:t>
          </a:r>
          <a:endParaRPr lang="ru-RU" dirty="0"/>
        </a:p>
      </dgm:t>
    </dgm:pt>
    <dgm:pt modelId="{76C81124-1BD4-404A-BDE1-55F61EF3D507}" type="parTrans" cxnId="{7EE0C14D-52DA-40A0-BE12-3F938A0EEA1E}">
      <dgm:prSet/>
      <dgm:spPr/>
      <dgm:t>
        <a:bodyPr/>
        <a:lstStyle/>
        <a:p>
          <a:endParaRPr lang="ru-RU"/>
        </a:p>
      </dgm:t>
    </dgm:pt>
    <dgm:pt modelId="{0F7B7E05-2E88-46FF-BB7A-99AF640E6017}" type="sibTrans" cxnId="{7EE0C14D-52DA-40A0-BE12-3F938A0EEA1E}">
      <dgm:prSet/>
      <dgm:spPr/>
      <dgm:t>
        <a:bodyPr/>
        <a:lstStyle/>
        <a:p>
          <a:endParaRPr lang="ru-RU"/>
        </a:p>
      </dgm:t>
    </dgm:pt>
    <dgm:pt modelId="{640707BE-08EB-4342-9C9D-21E793FA68FA}">
      <dgm:prSet/>
      <dgm:spPr/>
      <dgm:t>
        <a:bodyPr/>
        <a:lstStyle/>
        <a:p>
          <a:r>
            <a:rPr lang="ru-RU" dirty="0" smtClean="0"/>
            <a:t>Выставки, конкурсы</a:t>
          </a:r>
          <a:endParaRPr lang="ru-RU" dirty="0"/>
        </a:p>
      </dgm:t>
    </dgm:pt>
    <dgm:pt modelId="{0573A301-E497-46E1-B19E-AEF10571DC38}" type="parTrans" cxnId="{EF44A59C-794B-48C0-A2AA-A033B06CDCCC}">
      <dgm:prSet/>
      <dgm:spPr/>
      <dgm:t>
        <a:bodyPr/>
        <a:lstStyle/>
        <a:p>
          <a:endParaRPr lang="ru-RU"/>
        </a:p>
      </dgm:t>
    </dgm:pt>
    <dgm:pt modelId="{87E8C6EA-7022-4475-8305-CEFDC90EFB44}" type="sibTrans" cxnId="{EF44A59C-794B-48C0-A2AA-A033B06CDCCC}">
      <dgm:prSet/>
      <dgm:spPr/>
      <dgm:t>
        <a:bodyPr/>
        <a:lstStyle/>
        <a:p>
          <a:endParaRPr lang="ru-RU"/>
        </a:p>
      </dgm:t>
    </dgm:pt>
    <dgm:pt modelId="{04FB3A09-1E3A-431C-ADBB-AD7621BF6B4A}">
      <dgm:prSet/>
      <dgm:spPr/>
      <dgm:t>
        <a:bodyPr/>
        <a:lstStyle/>
        <a:p>
          <a:r>
            <a:rPr lang="ru-RU" dirty="0" smtClean="0"/>
            <a:t>Наглядные виды работ</a:t>
          </a:r>
          <a:endParaRPr lang="ru-RU" dirty="0"/>
        </a:p>
      </dgm:t>
    </dgm:pt>
    <dgm:pt modelId="{2828BA1A-13CE-45DA-A9AF-86178BA92152}" type="parTrans" cxnId="{F1FC6877-16F3-4B53-ACC5-A36A81A645AA}">
      <dgm:prSet/>
      <dgm:spPr/>
      <dgm:t>
        <a:bodyPr/>
        <a:lstStyle/>
        <a:p>
          <a:endParaRPr lang="ru-RU"/>
        </a:p>
      </dgm:t>
    </dgm:pt>
    <dgm:pt modelId="{FA5EA26C-AC06-41C6-A6DA-5C115FD29C5E}" type="sibTrans" cxnId="{F1FC6877-16F3-4B53-ACC5-A36A81A645AA}">
      <dgm:prSet/>
      <dgm:spPr/>
      <dgm:t>
        <a:bodyPr/>
        <a:lstStyle/>
        <a:p>
          <a:endParaRPr lang="ru-RU"/>
        </a:p>
      </dgm:t>
    </dgm:pt>
    <dgm:pt modelId="{6856480B-D239-4FF5-8666-DFED100ED5FA}">
      <dgm:prSet/>
      <dgm:spPr/>
      <dgm:t>
        <a:bodyPr/>
        <a:lstStyle/>
        <a:p>
          <a:r>
            <a:rPr lang="ru-RU" dirty="0" smtClean="0"/>
            <a:t>Экскурсии</a:t>
          </a:r>
          <a:endParaRPr lang="ru-RU" dirty="0"/>
        </a:p>
      </dgm:t>
    </dgm:pt>
    <dgm:pt modelId="{D4CC93CE-FF7A-45E7-B962-0CD5B5905147}" type="parTrans" cxnId="{4AC5CEBF-B2EA-453F-909F-901EE7A3DF29}">
      <dgm:prSet/>
      <dgm:spPr/>
      <dgm:t>
        <a:bodyPr/>
        <a:lstStyle/>
        <a:p>
          <a:endParaRPr lang="ru-RU"/>
        </a:p>
      </dgm:t>
    </dgm:pt>
    <dgm:pt modelId="{831ADE28-33AD-451D-8673-B8EAE11F7AF4}" type="sibTrans" cxnId="{4AC5CEBF-B2EA-453F-909F-901EE7A3DF29}">
      <dgm:prSet/>
      <dgm:spPr/>
      <dgm:t>
        <a:bodyPr/>
        <a:lstStyle/>
        <a:p>
          <a:endParaRPr lang="ru-RU"/>
        </a:p>
      </dgm:t>
    </dgm:pt>
    <dgm:pt modelId="{1E4D93EE-110F-4E03-A778-855867B43E20}">
      <dgm:prSet/>
      <dgm:spPr/>
      <dgm:t>
        <a:bodyPr/>
        <a:lstStyle/>
        <a:p>
          <a:r>
            <a:rPr lang="ru-RU" dirty="0" smtClean="0"/>
            <a:t>Беседы</a:t>
          </a:r>
          <a:endParaRPr lang="ru-RU" dirty="0"/>
        </a:p>
      </dgm:t>
    </dgm:pt>
    <dgm:pt modelId="{1B536191-6432-491A-82CC-DC9471ED2B0A}" type="parTrans" cxnId="{31034328-BBC5-40AC-B1FE-B10120B7F0B3}">
      <dgm:prSet/>
      <dgm:spPr/>
      <dgm:t>
        <a:bodyPr/>
        <a:lstStyle/>
        <a:p>
          <a:endParaRPr lang="ru-RU"/>
        </a:p>
      </dgm:t>
    </dgm:pt>
    <dgm:pt modelId="{6E139B75-98F2-4622-9E82-A62F2CD6C107}" type="sibTrans" cxnId="{31034328-BBC5-40AC-B1FE-B10120B7F0B3}">
      <dgm:prSet/>
      <dgm:spPr/>
      <dgm:t>
        <a:bodyPr/>
        <a:lstStyle/>
        <a:p>
          <a:endParaRPr lang="ru-RU"/>
        </a:p>
      </dgm:t>
    </dgm:pt>
    <dgm:pt modelId="{82BCC2B2-A4CE-46AB-A409-15470735CDF2}">
      <dgm:prSet/>
      <dgm:spPr/>
      <dgm:t>
        <a:bodyPr/>
        <a:lstStyle/>
        <a:p>
          <a:r>
            <a:rPr lang="ru-RU" dirty="0" smtClean="0"/>
            <a:t>Консультации</a:t>
          </a:r>
          <a:endParaRPr lang="ru-RU" dirty="0"/>
        </a:p>
      </dgm:t>
    </dgm:pt>
    <dgm:pt modelId="{EA9A5506-334D-4F5D-BF36-5BFDFD7E956A}" type="parTrans" cxnId="{D9C8EE73-3C06-4C05-86AD-4F616825CD4C}">
      <dgm:prSet/>
      <dgm:spPr/>
      <dgm:t>
        <a:bodyPr/>
        <a:lstStyle/>
        <a:p>
          <a:endParaRPr lang="ru-RU"/>
        </a:p>
      </dgm:t>
    </dgm:pt>
    <dgm:pt modelId="{CABB259D-05DD-41F5-AAEE-2EA7F4C546A3}" type="sibTrans" cxnId="{D9C8EE73-3C06-4C05-86AD-4F616825CD4C}">
      <dgm:prSet/>
      <dgm:spPr/>
      <dgm:t>
        <a:bodyPr/>
        <a:lstStyle/>
        <a:p>
          <a:endParaRPr lang="ru-RU"/>
        </a:p>
      </dgm:t>
    </dgm:pt>
    <dgm:pt modelId="{2803BB28-572A-4145-AF0C-98ACE722141E}" type="pres">
      <dgm:prSet presAssocID="{7BF1260E-5615-4F58-AC48-E71F366D711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6655E2-C7B8-421D-999E-F3F9D3199D3B}" type="pres">
      <dgm:prSet presAssocID="{45D3DE53-6B1B-4FD5-B7E2-8EC5369FB12D}" presName="centerShape" presStyleLbl="node0" presStyleIdx="0" presStyleCnt="1" custScaleX="110233" custScaleY="108387" custLinFactNeighborX="2045" custLinFactNeighborY="7716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DFCB0186-BE4F-427E-95D4-0305DCB310DB}" type="pres">
      <dgm:prSet presAssocID="{421AC0CF-BFD6-4E44-A32D-F8D381AB77C2}" presName="parTrans" presStyleLbl="bgSibTrans2D1" presStyleIdx="0" presStyleCnt="8" custScaleX="65451" custLinFactNeighborX="21619" custLinFactNeighborY="5173"/>
      <dgm:spPr/>
      <dgm:t>
        <a:bodyPr/>
        <a:lstStyle/>
        <a:p>
          <a:endParaRPr lang="ru-RU"/>
        </a:p>
      </dgm:t>
    </dgm:pt>
    <dgm:pt modelId="{5385B60C-5BC3-4FFE-8828-35AC8B7C1881}" type="pres">
      <dgm:prSet presAssocID="{47BDF23A-6AE7-4FA3-A12E-E10F3492D724}" presName="node" presStyleLbl="node1" presStyleIdx="0" presStyleCnt="8" custScaleX="153072" custRadScaleRad="93201" custRadScaleInc="25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6444A6-F0D9-4D9C-B062-B2E1A9DB95A1}" type="pres">
      <dgm:prSet presAssocID="{0573A301-E497-46E1-B19E-AEF10571DC38}" presName="parTrans" presStyleLbl="bgSibTrans2D1" presStyleIdx="1" presStyleCnt="8" custScaleX="89504" custLinFactNeighborX="4029" custLinFactNeighborY="1367"/>
      <dgm:spPr/>
      <dgm:t>
        <a:bodyPr/>
        <a:lstStyle/>
        <a:p>
          <a:endParaRPr lang="ru-RU"/>
        </a:p>
      </dgm:t>
    </dgm:pt>
    <dgm:pt modelId="{0616A686-5B1D-4C24-A69A-25BE188E0F50}" type="pres">
      <dgm:prSet presAssocID="{640707BE-08EB-4342-9C9D-21E793FA68FA}" presName="node" presStyleLbl="node1" presStyleIdx="1" presStyleCnt="8" custScaleX="144103" custRadScaleRad="104330" custRadScaleInc="-48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EB762C-CE64-42AF-8325-775B78D7F519}" type="pres">
      <dgm:prSet presAssocID="{2828BA1A-13CE-45DA-A9AF-86178BA92152}" presName="parTrans" presStyleLbl="bgSibTrans2D1" presStyleIdx="2" presStyleCnt="8" custScaleX="90599" custLinFactNeighborX="5907" custLinFactNeighborY="-22127"/>
      <dgm:spPr/>
      <dgm:t>
        <a:bodyPr/>
        <a:lstStyle/>
        <a:p>
          <a:endParaRPr lang="ru-RU"/>
        </a:p>
      </dgm:t>
    </dgm:pt>
    <dgm:pt modelId="{EDD79054-A533-4789-A682-BFC8C23E704D}" type="pres">
      <dgm:prSet presAssocID="{04FB3A09-1E3A-431C-ADBB-AD7621BF6B4A}" presName="node" presStyleLbl="node1" presStyleIdx="2" presStyleCnt="8" custScaleX="166672" custRadScaleRad="116350" custRadScaleInc="-295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5BB639-3F4B-4DAE-9185-91BC996C635D}" type="pres">
      <dgm:prSet presAssocID="{D4CC93CE-FF7A-45E7-B962-0CD5B5905147}" presName="parTrans" presStyleLbl="bgSibTrans2D1" presStyleIdx="3" presStyleCnt="8" custScaleX="101735"/>
      <dgm:spPr/>
      <dgm:t>
        <a:bodyPr/>
        <a:lstStyle/>
        <a:p>
          <a:endParaRPr lang="ru-RU"/>
        </a:p>
      </dgm:t>
    </dgm:pt>
    <dgm:pt modelId="{6047EB6F-6E1B-4D0A-AECF-6708C75C3976}" type="pres">
      <dgm:prSet presAssocID="{6856480B-D239-4FF5-8666-DFED100ED5FA}" presName="node" presStyleLbl="node1" presStyleIdx="3" presStyleCnt="8" custScaleX="100135" custRadScaleRad="102632" custRadScaleInc="-184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BAB1EF-F0F2-4F3D-9EFF-EFA92A51805A}" type="pres">
      <dgm:prSet presAssocID="{1B536191-6432-491A-82CC-DC9471ED2B0A}" presName="parTrans" presStyleLbl="bgSibTrans2D1" presStyleIdx="4" presStyleCnt="8"/>
      <dgm:spPr/>
      <dgm:t>
        <a:bodyPr/>
        <a:lstStyle/>
        <a:p>
          <a:endParaRPr lang="ru-RU"/>
        </a:p>
      </dgm:t>
    </dgm:pt>
    <dgm:pt modelId="{86C95AC5-B7A2-4E3A-8816-7384B58C8313}" type="pres">
      <dgm:prSet presAssocID="{1E4D93EE-110F-4E03-A778-855867B43E20}" presName="node" presStyleLbl="node1" presStyleIdx="4" presStyleCnt="8" custRadScaleRad="99882" custRadScaleInc="-95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11EBE5-F851-4C41-A4F0-0A530F1305AA}" type="pres">
      <dgm:prSet presAssocID="{EA9A5506-334D-4F5D-BF36-5BFDFD7E956A}" presName="parTrans" presStyleLbl="bgSibTrans2D1" presStyleIdx="5" presStyleCnt="8" custScaleX="86438"/>
      <dgm:spPr/>
      <dgm:t>
        <a:bodyPr/>
        <a:lstStyle/>
        <a:p>
          <a:endParaRPr lang="ru-RU"/>
        </a:p>
      </dgm:t>
    </dgm:pt>
    <dgm:pt modelId="{7B06A65E-2BF9-4AA8-B064-34800B9B298F}" type="pres">
      <dgm:prSet presAssocID="{82BCC2B2-A4CE-46AB-A409-15470735CDF2}" presName="node" presStyleLbl="node1" presStyleIdx="5" presStyleCnt="8" custScaleX="142562" custRadScaleRad="106464" custRadScaleInc="82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397B6C-4D00-4AD6-97C6-702CD88D6A33}" type="pres">
      <dgm:prSet presAssocID="{09059364-2DF2-44AA-B9DB-130AC510E208}" presName="parTrans" presStyleLbl="bgSibTrans2D1" presStyleIdx="6" presStyleCnt="8" custScaleX="91762"/>
      <dgm:spPr/>
      <dgm:t>
        <a:bodyPr/>
        <a:lstStyle/>
        <a:p>
          <a:endParaRPr lang="ru-RU"/>
        </a:p>
      </dgm:t>
    </dgm:pt>
    <dgm:pt modelId="{24623AE6-1A18-4DB1-ACDB-F5A3C5A4B7ED}" type="pres">
      <dgm:prSet presAssocID="{46AFCB31-5B66-4B5F-B154-4B7F0BA5ECF7}" presName="node" presStyleLbl="node1" presStyleIdx="6" presStyleCnt="8" custScaleX="127904" custRadScaleRad="95507" custRadScaleInc="-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21B31B-7FC9-4C78-AA3A-0947380F223D}" type="pres">
      <dgm:prSet presAssocID="{76C81124-1BD4-404A-BDE1-55F61EF3D507}" presName="parTrans" presStyleLbl="bgSibTrans2D1" presStyleIdx="7" presStyleCnt="8" custScaleX="104412" custLinFactNeighborX="-1619" custLinFactNeighborY="-273"/>
      <dgm:spPr/>
      <dgm:t>
        <a:bodyPr/>
        <a:lstStyle/>
        <a:p>
          <a:endParaRPr lang="ru-RU"/>
        </a:p>
      </dgm:t>
    </dgm:pt>
    <dgm:pt modelId="{203FFBA1-4FA1-4654-854D-4F133865C6D7}" type="pres">
      <dgm:prSet presAssocID="{6832DBBD-8CBA-401A-9365-A67A9B419BF0}" presName="node" presStyleLbl="node1" presStyleIdx="7" presStyleCnt="8" custScaleX="131984" custRadScaleRad="92984" custRadScaleInc="16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B92DCB-3965-45CE-8836-6EBCC230525F}" type="presOf" srcId="{2828BA1A-13CE-45DA-A9AF-86178BA92152}" destId="{52EB762C-CE64-42AF-8325-775B78D7F519}" srcOrd="0" destOrd="0" presId="urn:microsoft.com/office/officeart/2005/8/layout/radial4"/>
    <dgm:cxn modelId="{157457A2-A37F-42BB-B1D3-233185FBB6BB}" type="presOf" srcId="{1B536191-6432-491A-82CC-DC9471ED2B0A}" destId="{6EBAB1EF-F0F2-4F3D-9EFF-EFA92A51805A}" srcOrd="0" destOrd="0" presId="urn:microsoft.com/office/officeart/2005/8/layout/radial4"/>
    <dgm:cxn modelId="{CEC29DB1-83BE-41B0-B004-64C6E5E3E47B}" type="presOf" srcId="{0573A301-E497-46E1-B19E-AEF10571DC38}" destId="{986444A6-F0D9-4D9C-B062-B2E1A9DB95A1}" srcOrd="0" destOrd="0" presId="urn:microsoft.com/office/officeart/2005/8/layout/radial4"/>
    <dgm:cxn modelId="{CC5929CA-5D92-4B80-8178-CE483A82B8BE}" type="presOf" srcId="{421AC0CF-BFD6-4E44-A32D-F8D381AB77C2}" destId="{DFCB0186-BE4F-427E-95D4-0305DCB310DB}" srcOrd="0" destOrd="0" presId="urn:microsoft.com/office/officeart/2005/8/layout/radial4"/>
    <dgm:cxn modelId="{F1FC6877-16F3-4B53-ACC5-A36A81A645AA}" srcId="{45D3DE53-6B1B-4FD5-B7E2-8EC5369FB12D}" destId="{04FB3A09-1E3A-431C-ADBB-AD7621BF6B4A}" srcOrd="2" destOrd="0" parTransId="{2828BA1A-13CE-45DA-A9AF-86178BA92152}" sibTransId="{FA5EA26C-AC06-41C6-A6DA-5C115FD29C5E}"/>
    <dgm:cxn modelId="{08B8D4B1-A0F4-4EB3-BF6D-63853780A739}" type="presOf" srcId="{640707BE-08EB-4342-9C9D-21E793FA68FA}" destId="{0616A686-5B1D-4C24-A69A-25BE188E0F50}" srcOrd="0" destOrd="0" presId="urn:microsoft.com/office/officeart/2005/8/layout/radial4"/>
    <dgm:cxn modelId="{4AC5CEBF-B2EA-453F-909F-901EE7A3DF29}" srcId="{45D3DE53-6B1B-4FD5-B7E2-8EC5369FB12D}" destId="{6856480B-D239-4FF5-8666-DFED100ED5FA}" srcOrd="3" destOrd="0" parTransId="{D4CC93CE-FF7A-45E7-B962-0CD5B5905147}" sibTransId="{831ADE28-33AD-451D-8673-B8EAE11F7AF4}"/>
    <dgm:cxn modelId="{EF44A59C-794B-48C0-A2AA-A033B06CDCCC}" srcId="{45D3DE53-6B1B-4FD5-B7E2-8EC5369FB12D}" destId="{640707BE-08EB-4342-9C9D-21E793FA68FA}" srcOrd="1" destOrd="0" parTransId="{0573A301-E497-46E1-B19E-AEF10571DC38}" sibTransId="{87E8C6EA-7022-4475-8305-CEFDC90EFB44}"/>
    <dgm:cxn modelId="{31034328-BBC5-40AC-B1FE-B10120B7F0B3}" srcId="{45D3DE53-6B1B-4FD5-B7E2-8EC5369FB12D}" destId="{1E4D93EE-110F-4E03-A778-855867B43E20}" srcOrd="4" destOrd="0" parTransId="{1B536191-6432-491A-82CC-DC9471ED2B0A}" sibTransId="{6E139B75-98F2-4622-9E82-A62F2CD6C107}"/>
    <dgm:cxn modelId="{3D16DAFA-0653-42C6-A220-F2DC6C68D8DA}" srcId="{7BF1260E-5615-4F58-AC48-E71F366D7112}" destId="{45D3DE53-6B1B-4FD5-B7E2-8EC5369FB12D}" srcOrd="0" destOrd="0" parTransId="{C8B13D99-8E18-4E70-BC0A-3B0B2D4D04B7}" sibTransId="{73650E6D-F50C-466F-89F1-B258468AF7C3}"/>
    <dgm:cxn modelId="{7EE0C14D-52DA-40A0-BE12-3F938A0EEA1E}" srcId="{45D3DE53-6B1B-4FD5-B7E2-8EC5369FB12D}" destId="{6832DBBD-8CBA-401A-9365-A67A9B419BF0}" srcOrd="7" destOrd="0" parTransId="{76C81124-1BD4-404A-BDE1-55F61EF3D507}" sibTransId="{0F7B7E05-2E88-46FF-BB7A-99AF640E6017}"/>
    <dgm:cxn modelId="{2FD54FE2-8D58-4B45-8104-F7A972AB7F49}" type="presOf" srcId="{45D3DE53-6B1B-4FD5-B7E2-8EC5369FB12D}" destId="{0B6655E2-C7B8-421D-999E-F3F9D3199D3B}" srcOrd="0" destOrd="0" presId="urn:microsoft.com/office/officeart/2005/8/layout/radial4"/>
    <dgm:cxn modelId="{494ECEC4-017A-42BE-9D52-8E3CD2392B79}" srcId="{45D3DE53-6B1B-4FD5-B7E2-8EC5369FB12D}" destId="{46AFCB31-5B66-4B5F-B154-4B7F0BA5ECF7}" srcOrd="6" destOrd="0" parTransId="{09059364-2DF2-44AA-B9DB-130AC510E208}" sibTransId="{FD76AA4C-5FC5-49AC-B01D-6BA0FF6E027A}"/>
    <dgm:cxn modelId="{BA249537-A505-4FA4-BE1C-10D3AB210FC4}" type="presOf" srcId="{76C81124-1BD4-404A-BDE1-55F61EF3D507}" destId="{6221B31B-7FC9-4C78-AA3A-0947380F223D}" srcOrd="0" destOrd="0" presId="urn:microsoft.com/office/officeart/2005/8/layout/radial4"/>
    <dgm:cxn modelId="{D9C8EE73-3C06-4C05-86AD-4F616825CD4C}" srcId="{45D3DE53-6B1B-4FD5-B7E2-8EC5369FB12D}" destId="{82BCC2B2-A4CE-46AB-A409-15470735CDF2}" srcOrd="5" destOrd="0" parTransId="{EA9A5506-334D-4F5D-BF36-5BFDFD7E956A}" sibTransId="{CABB259D-05DD-41F5-AAEE-2EA7F4C546A3}"/>
    <dgm:cxn modelId="{0A3639FA-421B-4970-83C6-5A8D9ACCC7A8}" type="presOf" srcId="{82BCC2B2-A4CE-46AB-A409-15470735CDF2}" destId="{7B06A65E-2BF9-4AA8-B064-34800B9B298F}" srcOrd="0" destOrd="0" presId="urn:microsoft.com/office/officeart/2005/8/layout/radial4"/>
    <dgm:cxn modelId="{AD911518-2E4A-4FAB-B1EA-9F4045542494}" type="presOf" srcId="{1E4D93EE-110F-4E03-A778-855867B43E20}" destId="{86C95AC5-B7A2-4E3A-8816-7384B58C8313}" srcOrd="0" destOrd="0" presId="urn:microsoft.com/office/officeart/2005/8/layout/radial4"/>
    <dgm:cxn modelId="{1A7207E5-0FD3-4BD9-BA69-EC00CACCD767}" type="presOf" srcId="{6832DBBD-8CBA-401A-9365-A67A9B419BF0}" destId="{203FFBA1-4FA1-4654-854D-4F133865C6D7}" srcOrd="0" destOrd="0" presId="urn:microsoft.com/office/officeart/2005/8/layout/radial4"/>
    <dgm:cxn modelId="{2E73E1CA-7A7D-4768-B2BC-67174BA93D0F}" type="presOf" srcId="{47BDF23A-6AE7-4FA3-A12E-E10F3492D724}" destId="{5385B60C-5BC3-4FFE-8828-35AC8B7C1881}" srcOrd="0" destOrd="0" presId="urn:microsoft.com/office/officeart/2005/8/layout/radial4"/>
    <dgm:cxn modelId="{812C73C0-01AB-4454-BFDF-DA5655D909B8}" srcId="{45D3DE53-6B1B-4FD5-B7E2-8EC5369FB12D}" destId="{47BDF23A-6AE7-4FA3-A12E-E10F3492D724}" srcOrd="0" destOrd="0" parTransId="{421AC0CF-BFD6-4E44-A32D-F8D381AB77C2}" sibTransId="{B118EF1A-700C-4617-8FC7-2A853720798E}"/>
    <dgm:cxn modelId="{FB01B3E4-F9CE-46B8-A6C3-D79A14B15C4C}" type="presOf" srcId="{09059364-2DF2-44AA-B9DB-130AC510E208}" destId="{7E397B6C-4D00-4AD6-97C6-702CD88D6A33}" srcOrd="0" destOrd="0" presId="urn:microsoft.com/office/officeart/2005/8/layout/radial4"/>
    <dgm:cxn modelId="{2743C343-ECF8-43D1-A2B7-487D220DCEBE}" type="presOf" srcId="{04FB3A09-1E3A-431C-ADBB-AD7621BF6B4A}" destId="{EDD79054-A533-4789-A682-BFC8C23E704D}" srcOrd="0" destOrd="0" presId="urn:microsoft.com/office/officeart/2005/8/layout/radial4"/>
    <dgm:cxn modelId="{FC139BE5-28F4-4B7E-AC77-C490A0CEFD31}" type="presOf" srcId="{EA9A5506-334D-4F5D-BF36-5BFDFD7E956A}" destId="{EF11EBE5-F851-4C41-A4F0-0A530F1305AA}" srcOrd="0" destOrd="0" presId="urn:microsoft.com/office/officeart/2005/8/layout/radial4"/>
    <dgm:cxn modelId="{30655303-A86C-4A29-9503-9DA3865A36F1}" type="presOf" srcId="{D4CC93CE-FF7A-45E7-B962-0CD5B5905147}" destId="{585BB639-3F4B-4DAE-9185-91BC996C635D}" srcOrd="0" destOrd="0" presId="urn:microsoft.com/office/officeart/2005/8/layout/radial4"/>
    <dgm:cxn modelId="{85D7A555-4980-42E0-B7A7-01C603DF798F}" type="presOf" srcId="{46AFCB31-5B66-4B5F-B154-4B7F0BA5ECF7}" destId="{24623AE6-1A18-4DB1-ACDB-F5A3C5A4B7ED}" srcOrd="0" destOrd="0" presId="urn:microsoft.com/office/officeart/2005/8/layout/radial4"/>
    <dgm:cxn modelId="{D370937E-9611-4912-8E6C-53ACD81B0794}" type="presOf" srcId="{6856480B-D239-4FF5-8666-DFED100ED5FA}" destId="{6047EB6F-6E1B-4D0A-AECF-6708C75C3976}" srcOrd="0" destOrd="0" presId="urn:microsoft.com/office/officeart/2005/8/layout/radial4"/>
    <dgm:cxn modelId="{34D1F81F-D340-4B0E-8E8C-94A331DF2B8B}" type="presOf" srcId="{7BF1260E-5615-4F58-AC48-E71F366D7112}" destId="{2803BB28-572A-4145-AF0C-98ACE722141E}" srcOrd="0" destOrd="0" presId="urn:microsoft.com/office/officeart/2005/8/layout/radial4"/>
    <dgm:cxn modelId="{22FD9811-8361-43B1-B0DA-29092E11C114}" type="presParOf" srcId="{2803BB28-572A-4145-AF0C-98ACE722141E}" destId="{0B6655E2-C7B8-421D-999E-F3F9D3199D3B}" srcOrd="0" destOrd="0" presId="urn:microsoft.com/office/officeart/2005/8/layout/radial4"/>
    <dgm:cxn modelId="{4903A962-E3CE-4024-B414-04872873E7A4}" type="presParOf" srcId="{2803BB28-572A-4145-AF0C-98ACE722141E}" destId="{DFCB0186-BE4F-427E-95D4-0305DCB310DB}" srcOrd="1" destOrd="0" presId="urn:microsoft.com/office/officeart/2005/8/layout/radial4"/>
    <dgm:cxn modelId="{7CE16E89-C5E9-4BDB-8C51-34B5FE842FCF}" type="presParOf" srcId="{2803BB28-572A-4145-AF0C-98ACE722141E}" destId="{5385B60C-5BC3-4FFE-8828-35AC8B7C1881}" srcOrd="2" destOrd="0" presId="urn:microsoft.com/office/officeart/2005/8/layout/radial4"/>
    <dgm:cxn modelId="{5BA99CF1-D993-4947-B4AB-6D9227BF1FA6}" type="presParOf" srcId="{2803BB28-572A-4145-AF0C-98ACE722141E}" destId="{986444A6-F0D9-4D9C-B062-B2E1A9DB95A1}" srcOrd="3" destOrd="0" presId="urn:microsoft.com/office/officeart/2005/8/layout/radial4"/>
    <dgm:cxn modelId="{423830F5-C4D9-4C68-B293-1C1F27D000A5}" type="presParOf" srcId="{2803BB28-572A-4145-AF0C-98ACE722141E}" destId="{0616A686-5B1D-4C24-A69A-25BE188E0F50}" srcOrd="4" destOrd="0" presId="urn:microsoft.com/office/officeart/2005/8/layout/radial4"/>
    <dgm:cxn modelId="{579F2344-0435-498E-8027-9913B071897F}" type="presParOf" srcId="{2803BB28-572A-4145-AF0C-98ACE722141E}" destId="{52EB762C-CE64-42AF-8325-775B78D7F519}" srcOrd="5" destOrd="0" presId="urn:microsoft.com/office/officeart/2005/8/layout/radial4"/>
    <dgm:cxn modelId="{24948B50-C307-4835-82B3-FE3CB4B3709A}" type="presParOf" srcId="{2803BB28-572A-4145-AF0C-98ACE722141E}" destId="{EDD79054-A533-4789-A682-BFC8C23E704D}" srcOrd="6" destOrd="0" presId="urn:microsoft.com/office/officeart/2005/8/layout/radial4"/>
    <dgm:cxn modelId="{0C6588DA-1BC8-4A66-BD2C-39C4AFCE65C1}" type="presParOf" srcId="{2803BB28-572A-4145-AF0C-98ACE722141E}" destId="{585BB639-3F4B-4DAE-9185-91BC996C635D}" srcOrd="7" destOrd="0" presId="urn:microsoft.com/office/officeart/2005/8/layout/radial4"/>
    <dgm:cxn modelId="{5D799240-1F57-4FAA-9D5C-403DDA47CF0D}" type="presParOf" srcId="{2803BB28-572A-4145-AF0C-98ACE722141E}" destId="{6047EB6F-6E1B-4D0A-AECF-6708C75C3976}" srcOrd="8" destOrd="0" presId="urn:microsoft.com/office/officeart/2005/8/layout/radial4"/>
    <dgm:cxn modelId="{A5BCAEB1-FAEB-4C79-B473-F8157C883768}" type="presParOf" srcId="{2803BB28-572A-4145-AF0C-98ACE722141E}" destId="{6EBAB1EF-F0F2-4F3D-9EFF-EFA92A51805A}" srcOrd="9" destOrd="0" presId="urn:microsoft.com/office/officeart/2005/8/layout/radial4"/>
    <dgm:cxn modelId="{E71C439D-FDEB-4FBC-B7EC-363AC41BB94D}" type="presParOf" srcId="{2803BB28-572A-4145-AF0C-98ACE722141E}" destId="{86C95AC5-B7A2-4E3A-8816-7384B58C8313}" srcOrd="10" destOrd="0" presId="urn:microsoft.com/office/officeart/2005/8/layout/radial4"/>
    <dgm:cxn modelId="{43EDBCF2-837E-4260-A140-23EECE9D5CED}" type="presParOf" srcId="{2803BB28-572A-4145-AF0C-98ACE722141E}" destId="{EF11EBE5-F851-4C41-A4F0-0A530F1305AA}" srcOrd="11" destOrd="0" presId="urn:microsoft.com/office/officeart/2005/8/layout/radial4"/>
    <dgm:cxn modelId="{DA09B86B-B429-4534-8C3A-AC668E4E8B43}" type="presParOf" srcId="{2803BB28-572A-4145-AF0C-98ACE722141E}" destId="{7B06A65E-2BF9-4AA8-B064-34800B9B298F}" srcOrd="12" destOrd="0" presId="urn:microsoft.com/office/officeart/2005/8/layout/radial4"/>
    <dgm:cxn modelId="{B3FE8B7C-EBC4-41F1-929B-373901EC0CDD}" type="presParOf" srcId="{2803BB28-572A-4145-AF0C-98ACE722141E}" destId="{7E397B6C-4D00-4AD6-97C6-702CD88D6A33}" srcOrd="13" destOrd="0" presId="urn:microsoft.com/office/officeart/2005/8/layout/radial4"/>
    <dgm:cxn modelId="{281958CA-1989-49CE-8319-8E7DD0A17436}" type="presParOf" srcId="{2803BB28-572A-4145-AF0C-98ACE722141E}" destId="{24623AE6-1A18-4DB1-ACDB-F5A3C5A4B7ED}" srcOrd="14" destOrd="0" presId="urn:microsoft.com/office/officeart/2005/8/layout/radial4"/>
    <dgm:cxn modelId="{E36A90DF-E958-49BA-84AE-43AEC0288855}" type="presParOf" srcId="{2803BB28-572A-4145-AF0C-98ACE722141E}" destId="{6221B31B-7FC9-4C78-AA3A-0947380F223D}" srcOrd="15" destOrd="0" presId="urn:microsoft.com/office/officeart/2005/8/layout/radial4"/>
    <dgm:cxn modelId="{A3F300B8-2260-4C71-A740-7A514A9A8A1E}" type="presParOf" srcId="{2803BB28-572A-4145-AF0C-98ACE722141E}" destId="{203FFBA1-4FA1-4654-854D-4F133865C6D7}" srcOrd="1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F6C1090-4134-4C46-ABCF-3C12E024EB8D}" type="doc">
      <dgm:prSet loTypeId="urn:microsoft.com/office/officeart/2005/8/layout/venn1" loCatId="relationship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2F9F34AA-20B5-4401-911B-9D682801A1E3}">
      <dgm:prSet phldrT="[Текст]" custT="1"/>
      <dgm:spPr/>
      <dgm:t>
        <a:bodyPr/>
        <a:lstStyle/>
        <a:p>
          <a:r>
            <a:rPr lang="ru-RU" sz="2200" dirty="0" smtClean="0"/>
            <a:t>Расширять взаимодействия с социальными партнёрами, в частности с различными музеями</a:t>
          </a:r>
          <a:endParaRPr lang="ru-RU" sz="2200" dirty="0"/>
        </a:p>
      </dgm:t>
    </dgm:pt>
    <dgm:pt modelId="{8718B477-B639-4203-8E60-FE01D2B01B40}" type="parTrans" cxnId="{3DF5ACB9-E712-4BB8-BEE0-B9FB478A4E0A}">
      <dgm:prSet/>
      <dgm:spPr/>
      <dgm:t>
        <a:bodyPr/>
        <a:lstStyle/>
        <a:p>
          <a:endParaRPr lang="ru-RU"/>
        </a:p>
      </dgm:t>
    </dgm:pt>
    <dgm:pt modelId="{1D3AD27C-9DB2-4472-A195-0E25CCF4A748}" type="sibTrans" cxnId="{3DF5ACB9-E712-4BB8-BEE0-B9FB478A4E0A}">
      <dgm:prSet/>
      <dgm:spPr/>
      <dgm:t>
        <a:bodyPr/>
        <a:lstStyle/>
        <a:p>
          <a:endParaRPr lang="ru-RU"/>
        </a:p>
      </dgm:t>
    </dgm:pt>
    <dgm:pt modelId="{E785FB87-741D-4AA8-BDC6-E8671679049C}">
      <dgm:prSet phldrT="[Текст]" custT="1"/>
      <dgm:spPr/>
      <dgm:t>
        <a:bodyPr/>
        <a:lstStyle/>
        <a:p>
          <a:r>
            <a:rPr lang="ru-RU" sz="2400" dirty="0" smtClean="0"/>
            <a:t>Провести конкурс проектов по данной теме</a:t>
          </a:r>
          <a:endParaRPr lang="ru-RU" sz="2400" dirty="0"/>
        </a:p>
      </dgm:t>
    </dgm:pt>
    <dgm:pt modelId="{523B8847-43FD-4D48-8EF5-EA957E39CE71}" type="parTrans" cxnId="{3DBD615F-63F4-4CB0-B51C-55C28086609C}">
      <dgm:prSet/>
      <dgm:spPr/>
      <dgm:t>
        <a:bodyPr/>
        <a:lstStyle/>
        <a:p>
          <a:endParaRPr lang="ru-RU"/>
        </a:p>
      </dgm:t>
    </dgm:pt>
    <dgm:pt modelId="{D227347F-DD4D-4BE6-B458-2B425BE3B443}" type="sibTrans" cxnId="{3DBD615F-63F4-4CB0-B51C-55C28086609C}">
      <dgm:prSet/>
      <dgm:spPr/>
      <dgm:t>
        <a:bodyPr/>
        <a:lstStyle/>
        <a:p>
          <a:endParaRPr lang="ru-RU"/>
        </a:p>
      </dgm:t>
    </dgm:pt>
    <dgm:pt modelId="{7B77677D-8305-46A4-8118-06D3B24DE8D6}">
      <dgm:prSet phldrT="[Текст]" custT="1"/>
      <dgm:spPr/>
      <dgm:t>
        <a:bodyPr/>
        <a:lstStyle/>
        <a:p>
          <a:pPr algn="ctr"/>
          <a:r>
            <a:rPr lang="ru-RU" sz="2200" dirty="0" smtClean="0"/>
            <a:t>Продолжать работу по долгосрочным проектам</a:t>
          </a:r>
          <a:endParaRPr lang="ru-RU" sz="2200" dirty="0"/>
        </a:p>
      </dgm:t>
    </dgm:pt>
    <dgm:pt modelId="{B1C1BF0D-055B-4A05-9343-1054306E0ACD}" type="parTrans" cxnId="{B20310FD-779A-4655-8627-4A03922439D7}">
      <dgm:prSet/>
      <dgm:spPr/>
      <dgm:t>
        <a:bodyPr/>
        <a:lstStyle/>
        <a:p>
          <a:endParaRPr lang="ru-RU"/>
        </a:p>
      </dgm:t>
    </dgm:pt>
    <dgm:pt modelId="{DC51AF13-82C1-498F-B406-F5A13F2DD108}" type="sibTrans" cxnId="{B20310FD-779A-4655-8627-4A03922439D7}">
      <dgm:prSet/>
      <dgm:spPr/>
      <dgm:t>
        <a:bodyPr/>
        <a:lstStyle/>
        <a:p>
          <a:endParaRPr lang="ru-RU"/>
        </a:p>
      </dgm:t>
    </dgm:pt>
    <dgm:pt modelId="{3F0C63A2-19B7-468E-B06B-24CB75D333A5}" type="pres">
      <dgm:prSet presAssocID="{FF6C1090-4134-4C46-ABCF-3C12E024EB8D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7D7657E-FEA2-4548-A83D-3B78D080F1FB}" type="pres">
      <dgm:prSet presAssocID="{2F9F34AA-20B5-4401-911B-9D682801A1E3}" presName="circ1" presStyleLbl="vennNode1" presStyleIdx="0" presStyleCnt="3" custLinFactNeighborX="272" custLinFactNeighborY="-2457"/>
      <dgm:spPr/>
      <dgm:t>
        <a:bodyPr/>
        <a:lstStyle/>
        <a:p>
          <a:endParaRPr lang="ru-RU"/>
        </a:p>
      </dgm:t>
    </dgm:pt>
    <dgm:pt modelId="{008EC0F1-5358-463F-AB91-6783853C5021}" type="pres">
      <dgm:prSet presAssocID="{2F9F34AA-20B5-4401-911B-9D682801A1E3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8F624F-3260-4A92-921E-683FF9B36369}" type="pres">
      <dgm:prSet presAssocID="{E785FB87-741D-4AA8-BDC6-E8671679049C}" presName="circ2" presStyleLbl="vennNode1" presStyleIdx="1" presStyleCnt="3" custLinFactNeighborX="17849" custLinFactNeighborY="4725"/>
      <dgm:spPr/>
      <dgm:t>
        <a:bodyPr/>
        <a:lstStyle/>
        <a:p>
          <a:endParaRPr lang="ru-RU"/>
        </a:p>
      </dgm:t>
    </dgm:pt>
    <dgm:pt modelId="{AB23B563-40EC-440B-A16D-648FA230C215}" type="pres">
      <dgm:prSet presAssocID="{E785FB87-741D-4AA8-BDC6-E8671679049C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825D4D-0C22-4216-AB52-7DC32FFBE733}" type="pres">
      <dgm:prSet presAssocID="{7B77677D-8305-46A4-8118-06D3B24DE8D6}" presName="circ3" presStyleLbl="vennNode1" presStyleIdx="2" presStyleCnt="3" custLinFactNeighborX="-13568" custLinFactNeighborY="4725"/>
      <dgm:spPr/>
      <dgm:t>
        <a:bodyPr/>
        <a:lstStyle/>
        <a:p>
          <a:endParaRPr lang="ru-RU"/>
        </a:p>
      </dgm:t>
    </dgm:pt>
    <dgm:pt modelId="{FE3718B1-DAA3-4A3F-A781-D7E417E00B57}" type="pres">
      <dgm:prSet presAssocID="{7B77677D-8305-46A4-8118-06D3B24DE8D6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F5ACB9-E712-4BB8-BEE0-B9FB478A4E0A}" srcId="{FF6C1090-4134-4C46-ABCF-3C12E024EB8D}" destId="{2F9F34AA-20B5-4401-911B-9D682801A1E3}" srcOrd="0" destOrd="0" parTransId="{8718B477-B639-4203-8E60-FE01D2B01B40}" sibTransId="{1D3AD27C-9DB2-4472-A195-0E25CCF4A748}"/>
    <dgm:cxn modelId="{A81A86AC-459C-4C77-89AD-6559F13A45B4}" type="presOf" srcId="{FF6C1090-4134-4C46-ABCF-3C12E024EB8D}" destId="{3F0C63A2-19B7-468E-B06B-24CB75D333A5}" srcOrd="0" destOrd="0" presId="urn:microsoft.com/office/officeart/2005/8/layout/venn1"/>
    <dgm:cxn modelId="{B20310FD-779A-4655-8627-4A03922439D7}" srcId="{FF6C1090-4134-4C46-ABCF-3C12E024EB8D}" destId="{7B77677D-8305-46A4-8118-06D3B24DE8D6}" srcOrd="2" destOrd="0" parTransId="{B1C1BF0D-055B-4A05-9343-1054306E0ACD}" sibTransId="{DC51AF13-82C1-498F-B406-F5A13F2DD108}"/>
    <dgm:cxn modelId="{1F5630D0-FBB4-4066-9BDB-2557E00C3A10}" type="presOf" srcId="{2F9F34AA-20B5-4401-911B-9D682801A1E3}" destId="{008EC0F1-5358-463F-AB91-6783853C5021}" srcOrd="1" destOrd="0" presId="urn:microsoft.com/office/officeart/2005/8/layout/venn1"/>
    <dgm:cxn modelId="{4BCC5614-A969-4CD7-96B0-FC486C15B3D1}" type="presOf" srcId="{7B77677D-8305-46A4-8118-06D3B24DE8D6}" destId="{FE3718B1-DAA3-4A3F-A781-D7E417E00B57}" srcOrd="1" destOrd="0" presId="urn:microsoft.com/office/officeart/2005/8/layout/venn1"/>
    <dgm:cxn modelId="{C66CF314-641D-4EE9-A8F4-A2E72EF747EF}" type="presOf" srcId="{E785FB87-741D-4AA8-BDC6-E8671679049C}" destId="{AB23B563-40EC-440B-A16D-648FA230C215}" srcOrd="1" destOrd="0" presId="urn:microsoft.com/office/officeart/2005/8/layout/venn1"/>
    <dgm:cxn modelId="{3DBD615F-63F4-4CB0-B51C-55C28086609C}" srcId="{FF6C1090-4134-4C46-ABCF-3C12E024EB8D}" destId="{E785FB87-741D-4AA8-BDC6-E8671679049C}" srcOrd="1" destOrd="0" parTransId="{523B8847-43FD-4D48-8EF5-EA957E39CE71}" sibTransId="{D227347F-DD4D-4BE6-B458-2B425BE3B443}"/>
    <dgm:cxn modelId="{9D4FB875-9640-4CC8-BF51-4EBAD2EBA98B}" type="presOf" srcId="{2F9F34AA-20B5-4401-911B-9D682801A1E3}" destId="{67D7657E-FEA2-4548-A83D-3B78D080F1FB}" srcOrd="0" destOrd="0" presId="urn:microsoft.com/office/officeart/2005/8/layout/venn1"/>
    <dgm:cxn modelId="{D6FC877D-3424-4564-8673-75A1CA8DE2CE}" type="presOf" srcId="{E785FB87-741D-4AA8-BDC6-E8671679049C}" destId="{588F624F-3260-4A92-921E-683FF9B36369}" srcOrd="0" destOrd="0" presId="urn:microsoft.com/office/officeart/2005/8/layout/venn1"/>
    <dgm:cxn modelId="{01D28060-91FC-49AA-B586-2E9CD8D411BD}" type="presOf" srcId="{7B77677D-8305-46A4-8118-06D3B24DE8D6}" destId="{D6825D4D-0C22-4216-AB52-7DC32FFBE733}" srcOrd="0" destOrd="0" presId="urn:microsoft.com/office/officeart/2005/8/layout/venn1"/>
    <dgm:cxn modelId="{B380CFBD-BFBD-404C-8FBF-3C0066569E55}" type="presParOf" srcId="{3F0C63A2-19B7-468E-B06B-24CB75D333A5}" destId="{67D7657E-FEA2-4548-A83D-3B78D080F1FB}" srcOrd="0" destOrd="0" presId="urn:microsoft.com/office/officeart/2005/8/layout/venn1"/>
    <dgm:cxn modelId="{EFE1913C-0D51-4D0A-AFE3-AD902E10D4E8}" type="presParOf" srcId="{3F0C63A2-19B7-468E-B06B-24CB75D333A5}" destId="{008EC0F1-5358-463F-AB91-6783853C5021}" srcOrd="1" destOrd="0" presId="urn:microsoft.com/office/officeart/2005/8/layout/venn1"/>
    <dgm:cxn modelId="{2F09FF01-D79F-4360-9B74-8D25DBFF2398}" type="presParOf" srcId="{3F0C63A2-19B7-468E-B06B-24CB75D333A5}" destId="{588F624F-3260-4A92-921E-683FF9B36369}" srcOrd="2" destOrd="0" presId="urn:microsoft.com/office/officeart/2005/8/layout/venn1"/>
    <dgm:cxn modelId="{CCF25EAC-3F44-4DBF-8AD6-75732F1E030E}" type="presParOf" srcId="{3F0C63A2-19B7-468E-B06B-24CB75D333A5}" destId="{AB23B563-40EC-440B-A16D-648FA230C215}" srcOrd="3" destOrd="0" presId="urn:microsoft.com/office/officeart/2005/8/layout/venn1"/>
    <dgm:cxn modelId="{F4EC00C1-69FA-42DD-B3FE-2DF2299AB70A}" type="presParOf" srcId="{3F0C63A2-19B7-468E-B06B-24CB75D333A5}" destId="{D6825D4D-0C22-4216-AB52-7DC32FFBE733}" srcOrd="4" destOrd="0" presId="urn:microsoft.com/office/officeart/2005/8/layout/venn1"/>
    <dgm:cxn modelId="{451E4836-CF25-4918-B651-2BB8F25E1E59}" type="presParOf" srcId="{3F0C63A2-19B7-468E-B06B-24CB75D333A5}" destId="{FE3718B1-DAA3-4A3F-A781-D7E417E00B57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766F11-AF69-4083-94B3-5A06AFAE997E}">
      <dsp:nvSpPr>
        <dsp:cNvPr id="0" name=""/>
        <dsp:cNvSpPr/>
      </dsp:nvSpPr>
      <dsp:spPr>
        <a:xfrm rot="10800000">
          <a:off x="571467" y="1"/>
          <a:ext cx="8429635" cy="43301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946" tIns="76200" rIns="14224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Конституция Российской Федерации</a:t>
          </a:r>
          <a:endParaRPr lang="ru-RU" sz="2000" kern="1200" dirty="0"/>
        </a:p>
      </dsp:txBody>
      <dsp:txXfrm rot="10800000">
        <a:off x="679720" y="1"/>
        <a:ext cx="8321382" cy="433011"/>
      </dsp:txXfrm>
    </dsp:sp>
    <dsp:sp modelId="{B666608C-EC59-4FD0-A384-7F2370DC6C2E}">
      <dsp:nvSpPr>
        <dsp:cNvPr id="0" name=""/>
        <dsp:cNvSpPr/>
      </dsp:nvSpPr>
      <dsp:spPr>
        <a:xfrm>
          <a:off x="142843" y="1"/>
          <a:ext cx="433011" cy="43301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DA7BCE-E524-4DDA-BA4C-308B0D19E403}">
      <dsp:nvSpPr>
        <dsp:cNvPr id="0" name=""/>
        <dsp:cNvSpPr/>
      </dsp:nvSpPr>
      <dsp:spPr>
        <a:xfrm rot="10800000">
          <a:off x="571467" y="571502"/>
          <a:ext cx="8419541" cy="43301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946" tIns="72390" rIns="135128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Федеральный закон «Об образовании в Российской Федерации»</a:t>
          </a:r>
          <a:endParaRPr lang="ru-RU" sz="1900" kern="1200" dirty="0"/>
        </a:p>
      </dsp:txBody>
      <dsp:txXfrm rot="10800000">
        <a:off x="679720" y="571502"/>
        <a:ext cx="8311288" cy="433011"/>
      </dsp:txXfrm>
    </dsp:sp>
    <dsp:sp modelId="{D41F2DD4-E7AF-4365-BD2C-EFF7FE3040CD}">
      <dsp:nvSpPr>
        <dsp:cNvPr id="0" name=""/>
        <dsp:cNvSpPr/>
      </dsp:nvSpPr>
      <dsp:spPr>
        <a:xfrm>
          <a:off x="142843" y="571502"/>
          <a:ext cx="433011" cy="43301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2EF8DA-3A1F-4079-8D70-F0D9392D6226}">
      <dsp:nvSpPr>
        <dsp:cNvPr id="0" name=""/>
        <dsp:cNvSpPr/>
      </dsp:nvSpPr>
      <dsp:spPr>
        <a:xfrm rot="10800000">
          <a:off x="491384" y="1143007"/>
          <a:ext cx="8509780" cy="43301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946" tIns="76200" rIns="14224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Конвенция о правах ребёнка</a:t>
          </a:r>
          <a:endParaRPr lang="ru-RU" sz="2000" kern="1200" dirty="0"/>
        </a:p>
      </dsp:txBody>
      <dsp:txXfrm rot="10800000">
        <a:off x="599637" y="1143007"/>
        <a:ext cx="8401527" cy="433011"/>
      </dsp:txXfrm>
    </dsp:sp>
    <dsp:sp modelId="{94E913D1-65FF-454E-9EA1-0C4AF0CFCAFE}">
      <dsp:nvSpPr>
        <dsp:cNvPr id="0" name=""/>
        <dsp:cNvSpPr/>
      </dsp:nvSpPr>
      <dsp:spPr>
        <a:xfrm>
          <a:off x="142843" y="1143007"/>
          <a:ext cx="433011" cy="43301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EDAEEB-8D22-4DB6-A50E-F1EC2EFE73DA}">
      <dsp:nvSpPr>
        <dsp:cNvPr id="0" name=""/>
        <dsp:cNvSpPr/>
      </dsp:nvSpPr>
      <dsp:spPr>
        <a:xfrm rot="10800000">
          <a:off x="500019" y="1714512"/>
          <a:ext cx="8503213" cy="43301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946" tIns="60960" rIns="113792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Типовое положение о дошкольном образовательном учреждении от 27 октября 2011 года №2562</a:t>
          </a:r>
          <a:endParaRPr lang="ru-RU" sz="1600" kern="1200" dirty="0"/>
        </a:p>
      </dsp:txBody>
      <dsp:txXfrm rot="10800000">
        <a:off x="608272" y="1714512"/>
        <a:ext cx="8394960" cy="433011"/>
      </dsp:txXfrm>
    </dsp:sp>
    <dsp:sp modelId="{7D4C30E8-C014-4F0F-A670-BBC3B9370850}">
      <dsp:nvSpPr>
        <dsp:cNvPr id="0" name=""/>
        <dsp:cNvSpPr/>
      </dsp:nvSpPr>
      <dsp:spPr>
        <a:xfrm>
          <a:off x="142843" y="1714512"/>
          <a:ext cx="433011" cy="43301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FE83C7-7619-421D-817F-882079247BCC}">
      <dsp:nvSpPr>
        <dsp:cNvPr id="0" name=""/>
        <dsp:cNvSpPr/>
      </dsp:nvSpPr>
      <dsp:spPr>
        <a:xfrm rot="10800000">
          <a:off x="571498" y="2286017"/>
          <a:ext cx="8429696" cy="43301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946" tIns="60960" rIns="113792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Устав дошкольного учреждения, утвержденный постановлением Администрации города Смоленска от 04.10.2011  № 1927-адм.</a:t>
          </a:r>
          <a:endParaRPr lang="ru-RU" sz="1600" kern="1200" dirty="0"/>
        </a:p>
      </dsp:txBody>
      <dsp:txXfrm rot="10800000">
        <a:off x="679751" y="2286017"/>
        <a:ext cx="8321443" cy="433011"/>
      </dsp:txXfrm>
    </dsp:sp>
    <dsp:sp modelId="{72EBDA6E-CFBF-47CB-BAF6-826B92B8E1D8}">
      <dsp:nvSpPr>
        <dsp:cNvPr id="0" name=""/>
        <dsp:cNvSpPr/>
      </dsp:nvSpPr>
      <dsp:spPr>
        <a:xfrm>
          <a:off x="142843" y="2286017"/>
          <a:ext cx="433011" cy="43301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025A27-2C6E-4EBC-BCEA-321B1F2678BE}">
      <dsp:nvSpPr>
        <dsp:cNvPr id="0" name=""/>
        <dsp:cNvSpPr/>
      </dsp:nvSpPr>
      <dsp:spPr>
        <a:xfrm rot="10800000">
          <a:off x="571467" y="2786084"/>
          <a:ext cx="8429757" cy="43301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946" tIns="53340" rIns="99568" bIns="53340" numCol="1" spcCol="1270" anchor="ctr" anchorCtr="0">
          <a:noAutofit/>
        </a:bodyPr>
        <a:lstStyle/>
        <a:p>
          <a:pPr lvl="0" algn="just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Санитарно-эпидемиологические требования к устройству, содержанию и организации режима работы в дошкольных  образовательных организациях 2.4.1.3049-13</a:t>
          </a:r>
          <a:endParaRPr lang="ru-RU" sz="1400" kern="1200" dirty="0"/>
        </a:p>
      </dsp:txBody>
      <dsp:txXfrm rot="10800000">
        <a:off x="679720" y="2786084"/>
        <a:ext cx="8321504" cy="433011"/>
      </dsp:txXfrm>
    </dsp:sp>
    <dsp:sp modelId="{B962B327-B9BC-4EAF-8575-19BF00F88172}">
      <dsp:nvSpPr>
        <dsp:cNvPr id="0" name=""/>
        <dsp:cNvSpPr/>
      </dsp:nvSpPr>
      <dsp:spPr>
        <a:xfrm>
          <a:off x="142843" y="2786084"/>
          <a:ext cx="433011" cy="43301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4110B0-62CF-417B-9706-8A298BF40F3D}">
      <dsp:nvSpPr>
        <dsp:cNvPr id="0" name=""/>
        <dsp:cNvSpPr/>
      </dsp:nvSpPr>
      <dsp:spPr>
        <a:xfrm rot="10800000">
          <a:off x="571498" y="3357585"/>
          <a:ext cx="8429696" cy="43301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946" tIns="53340" rIns="99568" bIns="53340" numCol="1" spcCol="1270" anchor="ctr" anchorCtr="0">
          <a:noAutofit/>
        </a:bodyPr>
        <a:lstStyle/>
        <a:p>
          <a:pPr lvl="0" algn="just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ФГТ  к структуре основной общеобразовательной программы дошкольного образования (Регистрационный №16299 от 08 февраля 2010г. Мин. </a:t>
          </a:r>
          <a:r>
            <a:rPr lang="ru-RU" sz="1400" b="1" kern="1200" dirty="0" err="1" smtClean="0"/>
            <a:t>юст</a:t>
          </a:r>
          <a:r>
            <a:rPr lang="ru-RU" sz="1400" b="1" kern="1200" dirty="0" smtClean="0"/>
            <a:t>. РФ).</a:t>
          </a:r>
          <a:endParaRPr lang="ru-RU" sz="1400" kern="1200" dirty="0"/>
        </a:p>
      </dsp:txBody>
      <dsp:txXfrm rot="10800000">
        <a:off x="679751" y="3357585"/>
        <a:ext cx="8321443" cy="433011"/>
      </dsp:txXfrm>
    </dsp:sp>
    <dsp:sp modelId="{FCA41CDA-C41D-49EF-A515-6E07F1466315}">
      <dsp:nvSpPr>
        <dsp:cNvPr id="0" name=""/>
        <dsp:cNvSpPr/>
      </dsp:nvSpPr>
      <dsp:spPr>
        <a:xfrm>
          <a:off x="142843" y="3357585"/>
          <a:ext cx="433011" cy="43301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542262-FC63-4ADC-AC59-22D9D124B6BE}">
      <dsp:nvSpPr>
        <dsp:cNvPr id="0" name=""/>
        <dsp:cNvSpPr/>
      </dsp:nvSpPr>
      <dsp:spPr>
        <a:xfrm rot="10800000">
          <a:off x="500019" y="3929090"/>
          <a:ext cx="8503456" cy="43301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946" tIns="76200" rIns="14224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Договор между МБДОУ и родителями</a:t>
          </a:r>
          <a:endParaRPr lang="ru-RU" sz="2000" kern="1200" dirty="0"/>
        </a:p>
      </dsp:txBody>
      <dsp:txXfrm rot="10800000">
        <a:off x="608272" y="3929090"/>
        <a:ext cx="8395203" cy="433011"/>
      </dsp:txXfrm>
    </dsp:sp>
    <dsp:sp modelId="{9CE57C1C-C516-4655-A02E-FBD8F6CD7811}">
      <dsp:nvSpPr>
        <dsp:cNvPr id="0" name=""/>
        <dsp:cNvSpPr/>
      </dsp:nvSpPr>
      <dsp:spPr>
        <a:xfrm>
          <a:off x="142843" y="3929090"/>
          <a:ext cx="433011" cy="43301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4A518C-0ABD-4057-B79B-7FE9FEC1810A}">
      <dsp:nvSpPr>
        <dsp:cNvPr id="0" name=""/>
        <dsp:cNvSpPr/>
      </dsp:nvSpPr>
      <dsp:spPr>
        <a:xfrm rot="10800000">
          <a:off x="500019" y="4500595"/>
          <a:ext cx="8498956" cy="43301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946" tIns="76200" rIns="14224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Положение о логопедическом пункте</a:t>
          </a:r>
          <a:endParaRPr lang="ru-RU" sz="2000" kern="1200" dirty="0"/>
        </a:p>
      </dsp:txBody>
      <dsp:txXfrm rot="10800000">
        <a:off x="608272" y="4500595"/>
        <a:ext cx="8390703" cy="433011"/>
      </dsp:txXfrm>
    </dsp:sp>
    <dsp:sp modelId="{6E9F8BA6-60CC-4AFD-B198-7000721BB4F1}">
      <dsp:nvSpPr>
        <dsp:cNvPr id="0" name=""/>
        <dsp:cNvSpPr/>
      </dsp:nvSpPr>
      <dsp:spPr>
        <a:xfrm>
          <a:off x="142843" y="4500595"/>
          <a:ext cx="433011" cy="43301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CC46D2-F436-49BE-8BDB-094093C67E6D}">
      <dsp:nvSpPr>
        <dsp:cNvPr id="0" name=""/>
        <dsp:cNvSpPr/>
      </dsp:nvSpPr>
      <dsp:spPr>
        <a:xfrm rot="10800000">
          <a:off x="500019" y="5067690"/>
          <a:ext cx="8498956" cy="43301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946" tIns="76200" rIns="14224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Положение о кружковой работе</a:t>
          </a:r>
          <a:endParaRPr lang="ru-RU" sz="2000" kern="1200" dirty="0"/>
        </a:p>
      </dsp:txBody>
      <dsp:txXfrm rot="10800000">
        <a:off x="608272" y="5067690"/>
        <a:ext cx="8390703" cy="433011"/>
      </dsp:txXfrm>
    </dsp:sp>
    <dsp:sp modelId="{6E83D97E-0DF5-4D7D-AB4A-82DE4C5D5FEC}">
      <dsp:nvSpPr>
        <dsp:cNvPr id="0" name=""/>
        <dsp:cNvSpPr/>
      </dsp:nvSpPr>
      <dsp:spPr>
        <a:xfrm>
          <a:off x="142843" y="5000662"/>
          <a:ext cx="433011" cy="43301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51E69-E812-457F-B80E-AF202609135C}">
      <dsp:nvSpPr>
        <dsp:cNvPr id="0" name=""/>
        <dsp:cNvSpPr/>
      </dsp:nvSpPr>
      <dsp:spPr>
        <a:xfrm>
          <a:off x="0" y="142401"/>
          <a:ext cx="8229600" cy="772200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Подготовка педагогического коллектива</a:t>
          </a:r>
          <a:endParaRPr lang="ru-RU" sz="3300" kern="1200" dirty="0"/>
        </a:p>
      </dsp:txBody>
      <dsp:txXfrm>
        <a:off x="37696" y="180097"/>
        <a:ext cx="8154208" cy="696808"/>
      </dsp:txXfrm>
    </dsp:sp>
    <dsp:sp modelId="{64CAAB05-6E37-4C26-9BCC-96886E1BCE3B}">
      <dsp:nvSpPr>
        <dsp:cNvPr id="0" name=""/>
        <dsp:cNvSpPr/>
      </dsp:nvSpPr>
      <dsp:spPr>
        <a:xfrm>
          <a:off x="0" y="1009641"/>
          <a:ext cx="8229600" cy="772200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-1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Работа с родителями</a:t>
          </a:r>
          <a:endParaRPr lang="ru-RU" sz="3300" kern="1200" dirty="0"/>
        </a:p>
      </dsp:txBody>
      <dsp:txXfrm>
        <a:off x="37696" y="1047337"/>
        <a:ext cx="8154208" cy="696808"/>
      </dsp:txXfrm>
    </dsp:sp>
    <dsp:sp modelId="{71BD3776-B7A9-4A9D-94DA-2778AC2FFBD2}">
      <dsp:nvSpPr>
        <dsp:cNvPr id="0" name=""/>
        <dsp:cNvSpPr/>
      </dsp:nvSpPr>
      <dsp:spPr>
        <a:xfrm>
          <a:off x="0" y="1876881"/>
          <a:ext cx="8229600" cy="772200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-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Работа с детьми</a:t>
          </a:r>
          <a:endParaRPr lang="ru-RU" sz="3300" kern="1200" dirty="0"/>
        </a:p>
      </dsp:txBody>
      <dsp:txXfrm>
        <a:off x="37696" y="1914577"/>
        <a:ext cx="8154208" cy="696808"/>
      </dsp:txXfrm>
    </dsp:sp>
    <dsp:sp modelId="{428E5A61-70B2-486C-B4E7-B03C8CD840BE}">
      <dsp:nvSpPr>
        <dsp:cNvPr id="0" name=""/>
        <dsp:cNvSpPr/>
      </dsp:nvSpPr>
      <dsp:spPr>
        <a:xfrm>
          <a:off x="0" y="2744121"/>
          <a:ext cx="8229600" cy="772200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-3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Оснащение развивающей среды</a:t>
          </a:r>
          <a:endParaRPr lang="ru-RU" sz="3300" kern="1200" dirty="0"/>
        </a:p>
      </dsp:txBody>
      <dsp:txXfrm>
        <a:off x="37696" y="2781817"/>
        <a:ext cx="8154208" cy="696808"/>
      </dsp:txXfrm>
    </dsp:sp>
    <dsp:sp modelId="{826F5C7B-A27E-4E25-91C2-0D361FDA78C3}">
      <dsp:nvSpPr>
        <dsp:cNvPr id="0" name=""/>
        <dsp:cNvSpPr/>
      </dsp:nvSpPr>
      <dsp:spPr>
        <a:xfrm>
          <a:off x="0" y="3611361"/>
          <a:ext cx="8229600" cy="772200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Взаимодействие с социумом</a:t>
          </a:r>
          <a:endParaRPr lang="ru-RU" sz="3300" kern="1200" dirty="0"/>
        </a:p>
      </dsp:txBody>
      <dsp:txXfrm>
        <a:off x="37696" y="3649057"/>
        <a:ext cx="8154208" cy="6968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B13D46-FF94-40F4-88AA-CA1073DEB004}">
      <dsp:nvSpPr>
        <dsp:cNvPr id="0" name=""/>
        <dsp:cNvSpPr/>
      </dsp:nvSpPr>
      <dsp:spPr>
        <a:xfrm>
          <a:off x="3655" y="710979"/>
          <a:ext cx="8422372" cy="56389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Формирование нравственно-патриотических чувств</a:t>
          </a:r>
          <a:endParaRPr lang="ru-RU" sz="2700" kern="1200" dirty="0"/>
        </a:p>
      </dsp:txBody>
      <dsp:txXfrm>
        <a:off x="20171" y="727495"/>
        <a:ext cx="8389340" cy="530867"/>
      </dsp:txXfrm>
    </dsp:sp>
    <dsp:sp modelId="{C226888B-BC7B-46CD-926B-4DF301FFFCD4}">
      <dsp:nvSpPr>
        <dsp:cNvPr id="0" name=""/>
        <dsp:cNvSpPr/>
      </dsp:nvSpPr>
      <dsp:spPr>
        <a:xfrm>
          <a:off x="845892" y="1274878"/>
          <a:ext cx="769182" cy="4212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1272"/>
              </a:lnTo>
              <a:lnTo>
                <a:pt x="769182" y="42127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86B3DC-91AE-4AC1-9C2B-E9328C8DE559}">
      <dsp:nvSpPr>
        <dsp:cNvPr id="0" name=""/>
        <dsp:cNvSpPr/>
      </dsp:nvSpPr>
      <dsp:spPr>
        <a:xfrm>
          <a:off x="1615075" y="1414201"/>
          <a:ext cx="6448044" cy="563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Воспитатель</a:t>
          </a:r>
          <a:endParaRPr lang="ru-RU" sz="2700" kern="1200" dirty="0"/>
        </a:p>
      </dsp:txBody>
      <dsp:txXfrm>
        <a:off x="1631591" y="1430717"/>
        <a:ext cx="6415012" cy="530867"/>
      </dsp:txXfrm>
    </dsp:sp>
    <dsp:sp modelId="{33A200C6-FC95-41BE-AFFD-42E0A857E1FF}">
      <dsp:nvSpPr>
        <dsp:cNvPr id="0" name=""/>
        <dsp:cNvSpPr/>
      </dsp:nvSpPr>
      <dsp:spPr>
        <a:xfrm>
          <a:off x="845892" y="1274878"/>
          <a:ext cx="842237" cy="11277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7799"/>
              </a:lnTo>
              <a:lnTo>
                <a:pt x="842237" y="1127799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94CCAB-FF28-4BB2-A670-0883581CD487}">
      <dsp:nvSpPr>
        <dsp:cNvPr id="0" name=""/>
        <dsp:cNvSpPr/>
      </dsp:nvSpPr>
      <dsp:spPr>
        <a:xfrm>
          <a:off x="1688130" y="2120728"/>
          <a:ext cx="6348672" cy="563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Учитель-логопед	</a:t>
          </a:r>
          <a:endParaRPr lang="ru-RU" sz="2700" kern="1200" dirty="0"/>
        </a:p>
      </dsp:txBody>
      <dsp:txXfrm>
        <a:off x="1704646" y="2137244"/>
        <a:ext cx="6315640" cy="530867"/>
      </dsp:txXfrm>
    </dsp:sp>
    <dsp:sp modelId="{F95073BA-8138-4ED8-9308-3BF64BB370A7}">
      <dsp:nvSpPr>
        <dsp:cNvPr id="0" name=""/>
        <dsp:cNvSpPr/>
      </dsp:nvSpPr>
      <dsp:spPr>
        <a:xfrm>
          <a:off x="845892" y="1274878"/>
          <a:ext cx="842237" cy="18326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32674"/>
              </a:lnTo>
              <a:lnTo>
                <a:pt x="842237" y="1832674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8A90A2-E564-4642-8015-B0317D3777E7}">
      <dsp:nvSpPr>
        <dsp:cNvPr id="0" name=""/>
        <dsp:cNvSpPr/>
      </dsp:nvSpPr>
      <dsp:spPr>
        <a:xfrm>
          <a:off x="1688130" y="2825603"/>
          <a:ext cx="6380891" cy="563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Инструктор по ФК</a:t>
          </a:r>
          <a:endParaRPr lang="ru-RU" sz="2700" kern="1200" dirty="0"/>
        </a:p>
      </dsp:txBody>
      <dsp:txXfrm>
        <a:off x="1704646" y="2842119"/>
        <a:ext cx="6347859" cy="530867"/>
      </dsp:txXfrm>
    </dsp:sp>
    <dsp:sp modelId="{0EEF6041-BD49-4717-8C1B-AD1A07FE661A}">
      <dsp:nvSpPr>
        <dsp:cNvPr id="0" name=""/>
        <dsp:cNvSpPr/>
      </dsp:nvSpPr>
      <dsp:spPr>
        <a:xfrm>
          <a:off x="845892" y="1274878"/>
          <a:ext cx="842237" cy="25375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37548"/>
              </a:lnTo>
              <a:lnTo>
                <a:pt x="842237" y="2537548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C68C48-C7ED-463C-80CB-88484BF7D1F7}">
      <dsp:nvSpPr>
        <dsp:cNvPr id="0" name=""/>
        <dsp:cNvSpPr/>
      </dsp:nvSpPr>
      <dsp:spPr>
        <a:xfrm>
          <a:off x="1688130" y="3530477"/>
          <a:ext cx="6402274" cy="563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Музыкальный руководитель</a:t>
          </a:r>
          <a:endParaRPr lang="ru-RU" sz="2700" kern="1200" dirty="0"/>
        </a:p>
      </dsp:txBody>
      <dsp:txXfrm>
        <a:off x="1704646" y="3546993"/>
        <a:ext cx="6369242" cy="530867"/>
      </dsp:txXfrm>
    </dsp:sp>
    <dsp:sp modelId="{EF6F3C73-5936-48E1-B318-B3DC3D081820}">
      <dsp:nvSpPr>
        <dsp:cNvPr id="0" name=""/>
        <dsp:cNvSpPr/>
      </dsp:nvSpPr>
      <dsp:spPr>
        <a:xfrm>
          <a:off x="845892" y="1274878"/>
          <a:ext cx="842237" cy="32424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42423"/>
              </a:lnTo>
              <a:lnTo>
                <a:pt x="842237" y="3242423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A30B36-F020-4B8A-BACF-A72594089AC1}">
      <dsp:nvSpPr>
        <dsp:cNvPr id="0" name=""/>
        <dsp:cNvSpPr/>
      </dsp:nvSpPr>
      <dsp:spPr>
        <a:xfrm>
          <a:off x="1688130" y="4235352"/>
          <a:ext cx="6373862" cy="563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Педагог дополнительного образования</a:t>
          </a:r>
          <a:endParaRPr lang="ru-RU" sz="2700" kern="1200" dirty="0"/>
        </a:p>
      </dsp:txBody>
      <dsp:txXfrm>
        <a:off x="1704646" y="4251868"/>
        <a:ext cx="6340830" cy="530867"/>
      </dsp:txXfrm>
    </dsp:sp>
    <dsp:sp modelId="{BD82A356-68BB-4251-A1E0-5E3D36EC8E2E}">
      <dsp:nvSpPr>
        <dsp:cNvPr id="0" name=""/>
        <dsp:cNvSpPr/>
      </dsp:nvSpPr>
      <dsp:spPr>
        <a:xfrm>
          <a:off x="845892" y="1274878"/>
          <a:ext cx="797179" cy="39362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36290"/>
              </a:lnTo>
              <a:lnTo>
                <a:pt x="797179" y="3936290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2E8E0-E54A-4F08-A882-2DFE28406B6D}">
      <dsp:nvSpPr>
        <dsp:cNvPr id="0" name=""/>
        <dsp:cNvSpPr/>
      </dsp:nvSpPr>
      <dsp:spPr>
        <a:xfrm>
          <a:off x="1643072" y="4929219"/>
          <a:ext cx="6393973" cy="563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Педагог-психолог</a:t>
          </a:r>
          <a:endParaRPr lang="ru-RU" sz="2700" kern="1200" dirty="0"/>
        </a:p>
      </dsp:txBody>
      <dsp:txXfrm>
        <a:off x="1659588" y="4945735"/>
        <a:ext cx="6360941" cy="53086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50BECB-2ACB-437C-B455-192F95CAD6DA}">
      <dsp:nvSpPr>
        <dsp:cNvPr id="0" name=""/>
        <dsp:cNvSpPr/>
      </dsp:nvSpPr>
      <dsp:spPr>
        <a:xfrm>
          <a:off x="0" y="97"/>
          <a:ext cx="8229600" cy="526705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>
                  <a:lumMod val="85000"/>
                </a:schemeClr>
              </a:solidFill>
            </a:rPr>
            <a:t>Целевые прогулки и экскурсии.</a:t>
          </a:r>
          <a:endParaRPr lang="ru-RU" sz="1800" kern="1200" dirty="0">
            <a:solidFill>
              <a:schemeClr val="bg1">
                <a:lumMod val="85000"/>
              </a:schemeClr>
            </a:solidFill>
          </a:endParaRPr>
        </a:p>
      </dsp:txBody>
      <dsp:txXfrm>
        <a:off x="25712" y="25809"/>
        <a:ext cx="8178176" cy="475281"/>
      </dsp:txXfrm>
    </dsp:sp>
    <dsp:sp modelId="{292B1F76-AB65-40C2-8FE0-ECB4CB6D1E02}">
      <dsp:nvSpPr>
        <dsp:cNvPr id="0" name=""/>
        <dsp:cNvSpPr/>
      </dsp:nvSpPr>
      <dsp:spPr>
        <a:xfrm>
          <a:off x="0" y="537884"/>
          <a:ext cx="8229600" cy="526705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-4228"/>
                <a:lumOff val="4227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-4228"/>
                <a:lumOff val="4227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-4228"/>
                <a:lumOff val="422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>
                  <a:lumMod val="85000"/>
                </a:schemeClr>
              </a:solidFill>
            </a:rPr>
            <a:t>Наблюдения</a:t>
          </a:r>
          <a:r>
            <a:rPr lang="ru-RU" sz="1400" b="1" kern="1200" dirty="0" smtClean="0">
              <a:solidFill>
                <a:schemeClr val="bg1">
                  <a:lumMod val="85000"/>
                </a:schemeClr>
              </a:solidFill>
            </a:rPr>
            <a:t>.</a:t>
          </a:r>
          <a:endParaRPr lang="ru-RU" sz="1400" kern="1200" dirty="0">
            <a:solidFill>
              <a:schemeClr val="bg1">
                <a:lumMod val="85000"/>
              </a:schemeClr>
            </a:solidFill>
          </a:endParaRPr>
        </a:p>
      </dsp:txBody>
      <dsp:txXfrm>
        <a:off x="25712" y="563596"/>
        <a:ext cx="8178176" cy="475281"/>
      </dsp:txXfrm>
    </dsp:sp>
    <dsp:sp modelId="{EB03C353-8784-4E85-B11F-DBBDE15D743B}">
      <dsp:nvSpPr>
        <dsp:cNvPr id="0" name=""/>
        <dsp:cNvSpPr/>
      </dsp:nvSpPr>
      <dsp:spPr>
        <a:xfrm>
          <a:off x="0" y="1075671"/>
          <a:ext cx="8229600" cy="526705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-8455"/>
                <a:lumOff val="8454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-8455"/>
                <a:lumOff val="8454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-8455"/>
                <a:lumOff val="845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>
                  <a:lumMod val="85000"/>
                </a:schemeClr>
              </a:solidFill>
            </a:rPr>
            <a:t>Объяснения воспитателя в сочетании с показом и наблюдениями детей.</a:t>
          </a:r>
          <a:endParaRPr lang="ru-RU" sz="1800" kern="1200" dirty="0">
            <a:solidFill>
              <a:schemeClr val="bg1">
                <a:lumMod val="85000"/>
              </a:schemeClr>
            </a:solidFill>
          </a:endParaRPr>
        </a:p>
      </dsp:txBody>
      <dsp:txXfrm>
        <a:off x="25712" y="1101383"/>
        <a:ext cx="8178176" cy="475281"/>
      </dsp:txXfrm>
    </dsp:sp>
    <dsp:sp modelId="{D0EF3BBE-A666-4711-8079-838792E1AA03}">
      <dsp:nvSpPr>
        <dsp:cNvPr id="0" name=""/>
        <dsp:cNvSpPr/>
      </dsp:nvSpPr>
      <dsp:spPr>
        <a:xfrm>
          <a:off x="0" y="1613458"/>
          <a:ext cx="8229600" cy="526705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-12683"/>
                <a:lumOff val="12681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-12683"/>
                <a:lumOff val="12681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-12683"/>
                <a:lumOff val="1268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>
                  <a:lumMod val="85000"/>
                </a:schemeClr>
              </a:solidFill>
            </a:rPr>
            <a:t>Беседы о родном городе и Родине.</a:t>
          </a:r>
          <a:endParaRPr lang="ru-RU" sz="1800" kern="1200" dirty="0">
            <a:solidFill>
              <a:schemeClr val="bg1">
                <a:lumMod val="85000"/>
              </a:schemeClr>
            </a:solidFill>
          </a:endParaRPr>
        </a:p>
      </dsp:txBody>
      <dsp:txXfrm>
        <a:off x="25712" y="1639170"/>
        <a:ext cx="8178176" cy="475281"/>
      </dsp:txXfrm>
    </dsp:sp>
    <dsp:sp modelId="{6C1FC8E4-0946-49C6-B17B-328228F71F90}">
      <dsp:nvSpPr>
        <dsp:cNvPr id="0" name=""/>
        <dsp:cNvSpPr/>
      </dsp:nvSpPr>
      <dsp:spPr>
        <a:xfrm>
          <a:off x="0" y="2151245"/>
          <a:ext cx="8229600" cy="526705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-16910"/>
                <a:lumOff val="16907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-16910"/>
                <a:lumOff val="16907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-16910"/>
                <a:lumOff val="1690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>
                  <a:lumMod val="85000"/>
                </a:schemeClr>
              </a:solidFill>
            </a:rPr>
            <a:t>Разучивание песен и стихов о Родине, пословиц, поговорок, чтение сказок, прослушивание музыкальных произведений</a:t>
          </a:r>
          <a:r>
            <a:rPr lang="ru-RU" sz="1600" b="1" kern="1200" dirty="0" smtClean="0">
              <a:solidFill>
                <a:schemeClr val="bg1">
                  <a:lumMod val="85000"/>
                </a:schemeClr>
              </a:solidFill>
            </a:rPr>
            <a:t>.</a:t>
          </a:r>
          <a:endParaRPr lang="ru-RU" sz="1600" kern="1200" dirty="0">
            <a:solidFill>
              <a:schemeClr val="bg1">
                <a:lumMod val="85000"/>
              </a:schemeClr>
            </a:solidFill>
          </a:endParaRPr>
        </a:p>
      </dsp:txBody>
      <dsp:txXfrm>
        <a:off x="25712" y="2176957"/>
        <a:ext cx="8178176" cy="475281"/>
      </dsp:txXfrm>
    </dsp:sp>
    <dsp:sp modelId="{A436570A-ED56-46D2-AADD-961FD656A548}">
      <dsp:nvSpPr>
        <dsp:cNvPr id="0" name=""/>
        <dsp:cNvSpPr/>
      </dsp:nvSpPr>
      <dsp:spPr>
        <a:xfrm>
          <a:off x="0" y="2689032"/>
          <a:ext cx="8229600" cy="526705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-21138"/>
                <a:lumOff val="21134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-21138"/>
                <a:lumOff val="21134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-21138"/>
                <a:lumOff val="2113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>
                  <a:lumMod val="85000"/>
                </a:schemeClr>
              </a:solidFill>
            </a:rPr>
            <a:t>Использование иллюстраций, диафильмов, детских произведений</a:t>
          </a:r>
          <a:r>
            <a:rPr lang="ru-RU" sz="1400" b="1" kern="1200" dirty="0" smtClean="0">
              <a:solidFill>
                <a:schemeClr val="bg1">
                  <a:lumMod val="85000"/>
                </a:schemeClr>
              </a:solidFill>
            </a:rPr>
            <a:t>.</a:t>
          </a:r>
          <a:endParaRPr lang="ru-RU" sz="1400" kern="1200" dirty="0">
            <a:solidFill>
              <a:schemeClr val="bg1">
                <a:lumMod val="85000"/>
              </a:schemeClr>
            </a:solidFill>
          </a:endParaRPr>
        </a:p>
      </dsp:txBody>
      <dsp:txXfrm>
        <a:off x="25712" y="2714744"/>
        <a:ext cx="8178176" cy="475281"/>
      </dsp:txXfrm>
    </dsp:sp>
    <dsp:sp modelId="{A926FDB8-E473-4EAA-9EE3-71871EA252F9}">
      <dsp:nvSpPr>
        <dsp:cNvPr id="0" name=""/>
        <dsp:cNvSpPr/>
      </dsp:nvSpPr>
      <dsp:spPr>
        <a:xfrm>
          <a:off x="0" y="3226818"/>
          <a:ext cx="8229600" cy="526705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-25366"/>
                <a:lumOff val="25361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-25366"/>
                <a:lumOff val="25361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-25366"/>
                <a:lumOff val="2536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>
                  <a:lumMod val="85000"/>
                </a:schemeClr>
              </a:solidFill>
            </a:rPr>
            <a:t>Ознакомление с произведениями народного творчества</a:t>
          </a:r>
          <a:r>
            <a:rPr lang="ru-RU" sz="1400" b="1" kern="1200" dirty="0" smtClean="0">
              <a:solidFill>
                <a:schemeClr val="bg1">
                  <a:lumMod val="85000"/>
                </a:schemeClr>
              </a:solidFill>
            </a:rPr>
            <a:t>.</a:t>
          </a:r>
          <a:endParaRPr lang="ru-RU" sz="1400" kern="1200" dirty="0">
            <a:solidFill>
              <a:schemeClr val="bg1">
                <a:lumMod val="85000"/>
              </a:schemeClr>
            </a:solidFill>
          </a:endParaRPr>
        </a:p>
      </dsp:txBody>
      <dsp:txXfrm>
        <a:off x="25712" y="3252530"/>
        <a:ext cx="8178176" cy="475281"/>
      </dsp:txXfrm>
    </dsp:sp>
    <dsp:sp modelId="{15DBBA19-6753-4F0F-A159-2A32228D467D}">
      <dsp:nvSpPr>
        <dsp:cNvPr id="0" name=""/>
        <dsp:cNvSpPr/>
      </dsp:nvSpPr>
      <dsp:spPr>
        <a:xfrm>
          <a:off x="0" y="3764605"/>
          <a:ext cx="8229600" cy="526705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-29593"/>
                <a:lumOff val="29588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-29593"/>
                <a:lumOff val="29588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-29593"/>
                <a:lumOff val="295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>
                  <a:lumMod val="85000"/>
                </a:schemeClr>
              </a:solidFill>
            </a:rPr>
            <a:t>Обогащение и стимулирование детского творчества.</a:t>
          </a:r>
          <a:endParaRPr lang="ru-RU" sz="1800" kern="1200" dirty="0">
            <a:solidFill>
              <a:schemeClr val="bg1">
                <a:lumMod val="85000"/>
              </a:schemeClr>
            </a:solidFill>
          </a:endParaRPr>
        </a:p>
      </dsp:txBody>
      <dsp:txXfrm>
        <a:off x="25712" y="3790317"/>
        <a:ext cx="8178176" cy="475281"/>
      </dsp:txXfrm>
    </dsp:sp>
    <dsp:sp modelId="{F98EC5D0-4DBF-40B3-8408-D744FCF4D1E4}">
      <dsp:nvSpPr>
        <dsp:cNvPr id="0" name=""/>
        <dsp:cNvSpPr/>
      </dsp:nvSpPr>
      <dsp:spPr>
        <a:xfrm>
          <a:off x="0" y="4302392"/>
          <a:ext cx="8229600" cy="526705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-33821"/>
                <a:lumOff val="33815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-33821"/>
                <a:lumOff val="33815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-33821"/>
                <a:lumOff val="338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>
                  <a:lumMod val="85000"/>
                </a:schemeClr>
              </a:solidFill>
            </a:rPr>
            <a:t>Привлечение детей к посильному общественно-полезному труду</a:t>
          </a:r>
          <a:r>
            <a:rPr lang="ru-RU" sz="1400" b="1" kern="1200" dirty="0" smtClean="0">
              <a:solidFill>
                <a:schemeClr val="bg1">
                  <a:lumMod val="85000"/>
                </a:schemeClr>
              </a:solidFill>
            </a:rPr>
            <a:t>.</a:t>
          </a:r>
          <a:endParaRPr lang="ru-RU" sz="1400" kern="1200" dirty="0">
            <a:solidFill>
              <a:schemeClr val="bg1">
                <a:lumMod val="85000"/>
              </a:schemeClr>
            </a:solidFill>
          </a:endParaRPr>
        </a:p>
      </dsp:txBody>
      <dsp:txXfrm>
        <a:off x="25712" y="4328104"/>
        <a:ext cx="8178176" cy="47528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6655E2-C7B8-421D-999E-F3F9D3199D3B}">
      <dsp:nvSpPr>
        <dsp:cNvPr id="0" name=""/>
        <dsp:cNvSpPr/>
      </dsp:nvSpPr>
      <dsp:spPr>
        <a:xfrm>
          <a:off x="3429031" y="3888572"/>
          <a:ext cx="2075539" cy="2040781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Работа 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 </a:t>
          </a:r>
          <a:r>
            <a:rPr lang="ru-RU" sz="2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родителями</a:t>
          </a:r>
          <a:endParaRPr lang="ru-RU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28654" y="3988195"/>
        <a:ext cx="1876293" cy="1841535"/>
      </dsp:txXfrm>
    </dsp:sp>
    <dsp:sp modelId="{DFCB0186-BE4F-427E-95D4-0305DCB310DB}">
      <dsp:nvSpPr>
        <dsp:cNvPr id="0" name=""/>
        <dsp:cNvSpPr/>
      </dsp:nvSpPr>
      <dsp:spPr>
        <a:xfrm rot="11265577">
          <a:off x="1878836" y="4351313"/>
          <a:ext cx="1537365" cy="536616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385B60C-5BC3-4FFE-8828-35AC8B7C1881}">
      <dsp:nvSpPr>
        <dsp:cNvPr id="0" name=""/>
        <dsp:cNvSpPr/>
      </dsp:nvSpPr>
      <dsp:spPr>
        <a:xfrm>
          <a:off x="-32719" y="3906090"/>
          <a:ext cx="2017498" cy="10544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Анкетирование</a:t>
          </a:r>
          <a:endParaRPr lang="ru-RU" sz="1900" kern="1200" dirty="0"/>
        </a:p>
      </dsp:txBody>
      <dsp:txXfrm>
        <a:off x="-1837" y="3936972"/>
        <a:ext cx="1955734" cy="992640"/>
      </dsp:txXfrm>
    </dsp:sp>
    <dsp:sp modelId="{986444A6-F0D9-4D9C-B062-B2E1A9DB95A1}">
      <dsp:nvSpPr>
        <dsp:cNvPr id="0" name=""/>
        <dsp:cNvSpPr/>
      </dsp:nvSpPr>
      <dsp:spPr>
        <a:xfrm rot="12578564">
          <a:off x="1027476" y="3350693"/>
          <a:ext cx="2548720" cy="536616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616A686-5B1D-4C24-A69A-25BE188E0F50}">
      <dsp:nvSpPr>
        <dsp:cNvPr id="0" name=""/>
        <dsp:cNvSpPr/>
      </dsp:nvSpPr>
      <dsp:spPr>
        <a:xfrm>
          <a:off x="0" y="2380264"/>
          <a:ext cx="1899286" cy="10544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Выставки, конкурсы</a:t>
          </a:r>
          <a:endParaRPr lang="ru-RU" sz="1900" kern="1200" dirty="0"/>
        </a:p>
      </dsp:txBody>
      <dsp:txXfrm>
        <a:off x="30882" y="2411146"/>
        <a:ext cx="1837522" cy="992640"/>
      </dsp:txXfrm>
    </dsp:sp>
    <dsp:sp modelId="{52EB762C-CE64-42AF-8325-775B78D7F519}">
      <dsp:nvSpPr>
        <dsp:cNvPr id="0" name=""/>
        <dsp:cNvSpPr/>
      </dsp:nvSpPr>
      <dsp:spPr>
        <a:xfrm rot="13643678">
          <a:off x="1169368" y="2380293"/>
          <a:ext cx="3053672" cy="536616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DD79054-A533-4789-A682-BFC8C23E704D}">
      <dsp:nvSpPr>
        <dsp:cNvPr id="0" name=""/>
        <dsp:cNvSpPr/>
      </dsp:nvSpPr>
      <dsp:spPr>
        <a:xfrm>
          <a:off x="257899" y="999722"/>
          <a:ext cx="2196746" cy="10544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Наглядные виды работ</a:t>
          </a:r>
          <a:endParaRPr lang="ru-RU" sz="1900" kern="1200" dirty="0"/>
        </a:p>
      </dsp:txBody>
      <dsp:txXfrm>
        <a:off x="288781" y="1030604"/>
        <a:ext cx="2134982" cy="992640"/>
      </dsp:txXfrm>
    </dsp:sp>
    <dsp:sp modelId="{585BB639-3F4B-4DAE-9185-91BC996C635D}">
      <dsp:nvSpPr>
        <dsp:cNvPr id="0" name=""/>
        <dsp:cNvSpPr/>
      </dsp:nvSpPr>
      <dsp:spPr>
        <a:xfrm rot="15170326">
          <a:off x="2175999" y="2088667"/>
          <a:ext cx="3005443" cy="536616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047EB6F-6E1B-4D0A-AECF-6708C75C3976}">
      <dsp:nvSpPr>
        <dsp:cNvPr id="0" name=""/>
        <dsp:cNvSpPr/>
      </dsp:nvSpPr>
      <dsp:spPr>
        <a:xfrm>
          <a:off x="2582995" y="418442"/>
          <a:ext cx="1319785" cy="10544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Экскурсии</a:t>
          </a:r>
          <a:endParaRPr lang="ru-RU" sz="1900" kern="1200" dirty="0"/>
        </a:p>
      </dsp:txBody>
      <dsp:txXfrm>
        <a:off x="2613877" y="449324"/>
        <a:ext cx="1258021" cy="992640"/>
      </dsp:txXfrm>
    </dsp:sp>
    <dsp:sp modelId="{6EBAB1EF-F0F2-4F3D-9EFF-EFA92A51805A}">
      <dsp:nvSpPr>
        <dsp:cNvPr id="0" name=""/>
        <dsp:cNvSpPr/>
      </dsp:nvSpPr>
      <dsp:spPr>
        <a:xfrm rot="16647647">
          <a:off x="3396819" y="2071817"/>
          <a:ext cx="2812774" cy="536616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6C95AC5-B7A2-4E3A-8816-7384B58C8313}">
      <dsp:nvSpPr>
        <dsp:cNvPr id="0" name=""/>
        <dsp:cNvSpPr/>
      </dsp:nvSpPr>
      <dsp:spPr>
        <a:xfrm>
          <a:off x="4326819" y="418442"/>
          <a:ext cx="1318005" cy="10544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Беседы</a:t>
          </a:r>
          <a:endParaRPr lang="ru-RU" sz="1900" kern="1200" dirty="0"/>
        </a:p>
      </dsp:txBody>
      <dsp:txXfrm>
        <a:off x="4357701" y="449324"/>
        <a:ext cx="1256241" cy="992640"/>
      </dsp:txXfrm>
    </dsp:sp>
    <dsp:sp modelId="{EF11EBE5-F851-4C41-A4F0-0A530F1305AA}">
      <dsp:nvSpPr>
        <dsp:cNvPr id="0" name=""/>
        <dsp:cNvSpPr/>
      </dsp:nvSpPr>
      <dsp:spPr>
        <a:xfrm rot="18289747">
          <a:off x="4725453" y="2475780"/>
          <a:ext cx="2495212" cy="536616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B06A65E-2BF9-4AA8-B064-34800B9B298F}">
      <dsp:nvSpPr>
        <dsp:cNvPr id="0" name=""/>
        <dsp:cNvSpPr/>
      </dsp:nvSpPr>
      <dsp:spPr>
        <a:xfrm>
          <a:off x="5857916" y="1032096"/>
          <a:ext cx="1878975" cy="10544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Консультации</a:t>
          </a:r>
          <a:endParaRPr lang="ru-RU" sz="1900" kern="1200" dirty="0"/>
        </a:p>
      </dsp:txBody>
      <dsp:txXfrm>
        <a:off x="5888798" y="1062978"/>
        <a:ext cx="1817211" cy="992640"/>
      </dsp:txXfrm>
    </dsp:sp>
    <dsp:sp modelId="{7E397B6C-4D00-4AD6-97C6-702CD88D6A33}">
      <dsp:nvSpPr>
        <dsp:cNvPr id="0" name=""/>
        <dsp:cNvSpPr/>
      </dsp:nvSpPr>
      <dsp:spPr>
        <a:xfrm rot="19604337">
          <a:off x="5348772" y="3355640"/>
          <a:ext cx="2154356" cy="536616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4623AE6-1A18-4DB1-ACDB-F5A3C5A4B7ED}">
      <dsp:nvSpPr>
        <dsp:cNvPr id="0" name=""/>
        <dsp:cNvSpPr/>
      </dsp:nvSpPr>
      <dsp:spPr>
        <a:xfrm>
          <a:off x="6564637" y="2452925"/>
          <a:ext cx="1685782" cy="10544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Родительские собрания</a:t>
          </a:r>
          <a:endParaRPr lang="ru-RU" sz="1900" kern="1200" dirty="0"/>
        </a:p>
      </dsp:txBody>
      <dsp:txXfrm>
        <a:off x="6595519" y="2483807"/>
        <a:ext cx="1624018" cy="992640"/>
      </dsp:txXfrm>
    </dsp:sp>
    <dsp:sp modelId="{6221B31B-7FC9-4C78-AA3A-0947380F223D}">
      <dsp:nvSpPr>
        <dsp:cNvPr id="0" name=""/>
        <dsp:cNvSpPr/>
      </dsp:nvSpPr>
      <dsp:spPr>
        <a:xfrm rot="21149162">
          <a:off x="5526580" y="4353164"/>
          <a:ext cx="2150736" cy="536616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03FFBA1-4FA1-4654-854D-4F133865C6D7}">
      <dsp:nvSpPr>
        <dsp:cNvPr id="0" name=""/>
        <dsp:cNvSpPr/>
      </dsp:nvSpPr>
      <dsp:spPr>
        <a:xfrm>
          <a:off x="6786603" y="3961053"/>
          <a:ext cx="1739557" cy="10544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Совместные праздники, досуг</a:t>
          </a:r>
          <a:endParaRPr lang="ru-RU" sz="1900" kern="1200" dirty="0"/>
        </a:p>
      </dsp:txBody>
      <dsp:txXfrm>
        <a:off x="6817485" y="3991935"/>
        <a:ext cx="1677793" cy="99264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D7657E-FEA2-4548-A83D-3B78D080F1FB}">
      <dsp:nvSpPr>
        <dsp:cNvPr id="0" name=""/>
        <dsp:cNvSpPr/>
      </dsp:nvSpPr>
      <dsp:spPr>
        <a:xfrm>
          <a:off x="2928066" y="75989"/>
          <a:ext cx="3197758" cy="3197758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Расширять взаимодействия с социальными партнёрами, в частности с различными музеями</a:t>
          </a:r>
          <a:endParaRPr lang="ru-RU" sz="2200" kern="1200" dirty="0"/>
        </a:p>
      </dsp:txBody>
      <dsp:txXfrm>
        <a:off x="3354434" y="635597"/>
        <a:ext cx="2345023" cy="1438991"/>
      </dsp:txXfrm>
    </dsp:sp>
    <dsp:sp modelId="{588F624F-3260-4A92-921E-683FF9B36369}">
      <dsp:nvSpPr>
        <dsp:cNvPr id="0" name=""/>
        <dsp:cNvSpPr/>
      </dsp:nvSpPr>
      <dsp:spPr>
        <a:xfrm>
          <a:off x="4643994" y="2304251"/>
          <a:ext cx="3197758" cy="3197758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Провести конкурс проектов по данной теме</a:t>
          </a:r>
          <a:endParaRPr lang="ru-RU" sz="2400" kern="1200" dirty="0"/>
        </a:p>
      </dsp:txBody>
      <dsp:txXfrm>
        <a:off x="5621975" y="3130339"/>
        <a:ext cx="1918655" cy="1758767"/>
      </dsp:txXfrm>
    </dsp:sp>
    <dsp:sp modelId="{D6825D4D-0C22-4216-AB52-7DC32FFBE733}">
      <dsp:nvSpPr>
        <dsp:cNvPr id="0" name=""/>
        <dsp:cNvSpPr/>
      </dsp:nvSpPr>
      <dsp:spPr>
        <a:xfrm>
          <a:off x="1331638" y="2304251"/>
          <a:ext cx="3197758" cy="3197758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Продолжать работу по долгосрочным проектам</a:t>
          </a:r>
          <a:endParaRPr lang="ru-RU" sz="2200" kern="1200" dirty="0"/>
        </a:p>
      </dsp:txBody>
      <dsp:txXfrm>
        <a:off x="1632760" y="3130339"/>
        <a:ext cx="1918655" cy="17587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6663" y="0"/>
            <a:ext cx="2890837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07ACF4A-596B-4246-8178-0D04D8DD93AA}" type="datetimeFigureOut">
              <a:rPr lang="ru-RU"/>
              <a:pPr>
                <a:defRPr/>
              </a:pPr>
              <a:t>11.07.2018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6663" y="9429750"/>
            <a:ext cx="2890837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E726415-A9CF-4715-82BD-E5572A9C43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4096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34FD37F-4522-4203-A955-FE4547FC3EDF}" type="datetimeFigureOut">
              <a:rPr lang="ru-RU"/>
              <a:pPr>
                <a:defRPr/>
              </a:pPr>
              <a:t>11.07.2018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FF241E8-3C50-4A54-B443-FDE02303E5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6104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EA2C308-39BB-42D3-83BC-595892308A93}" type="slidenum">
              <a:rPr lang="ru-RU" altLang="ru-RU" smtClean="0"/>
              <a:pPr eaLnBrk="1" hangingPunct="1"/>
              <a:t>15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149CA7D-603F-486E-AC49-3D3D7F88BE72}" type="slidenum">
              <a:rPr lang="ru-RU" altLang="ru-RU" smtClean="0"/>
              <a:pPr eaLnBrk="1" hangingPunct="1"/>
              <a:t>30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2B756-EC2D-4CF2-8319-47B52AC48A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768396"/>
      </p:ext>
    </p:extLst>
  </p:cSld>
  <p:clrMapOvr>
    <a:masterClrMapping/>
  </p:clrMapOvr>
  <p:transition spd="med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415238-A4DE-452E-93E9-E82740A92C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290269"/>
      </p:ext>
    </p:extLst>
  </p:cSld>
  <p:clrMapOvr>
    <a:masterClrMapping/>
  </p:clrMapOvr>
  <p:transition spd="med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25C71-35E9-44F0-AED2-48B7C42703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791110"/>
      </p:ext>
    </p:extLst>
  </p:cSld>
  <p:clrMapOvr>
    <a:masterClrMapping/>
  </p:clrMapOvr>
  <p:transition spd="med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83ED5-8556-4092-96E2-F221A2F3FD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381536"/>
      </p:ext>
    </p:extLst>
  </p:cSld>
  <p:clrMapOvr>
    <a:masterClrMapping/>
  </p:clrMapOvr>
  <p:transition spd="med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90F80-8B8B-4577-8F55-734B3D3D19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019416"/>
      </p:ext>
    </p:extLst>
  </p:cSld>
  <p:clrMapOvr>
    <a:masterClrMapping/>
  </p:clrMapOvr>
  <p:transition spd="med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47D60-11B7-40A6-81CC-A9C9E4A14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315894"/>
      </p:ext>
    </p:extLst>
  </p:cSld>
  <p:clrMapOvr>
    <a:masterClrMapping/>
  </p:clrMapOvr>
  <p:transition spd="med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217FA8-0107-45D0-B7C8-43BAAA7329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45276"/>
      </p:ext>
    </p:extLst>
  </p:cSld>
  <p:clrMapOvr>
    <a:masterClrMapping/>
  </p:clrMapOvr>
  <p:transition spd="med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0F7D8-9F06-47B1-8A16-67E041C4A5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124416"/>
      </p:ext>
    </p:extLst>
  </p:cSld>
  <p:clrMapOvr>
    <a:masterClrMapping/>
  </p:clrMapOvr>
  <p:transition spd="med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97D5C-308B-4B02-AC2E-314F80943F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245898"/>
      </p:ext>
    </p:extLst>
  </p:cSld>
  <p:clrMapOvr>
    <a:masterClrMapping/>
  </p:clrMapOvr>
  <p:transition spd="med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C1481-658B-4BD1-A6AC-C448A27ECA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137018"/>
      </p:ext>
    </p:extLst>
  </p:cSld>
  <p:clrMapOvr>
    <a:masterClrMapping/>
  </p:clrMapOvr>
  <p:transition spd="med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1D2E9A-FF38-4015-8C25-2191A29849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935029"/>
      </p:ext>
    </p:extLst>
  </p:cSld>
  <p:clrMapOvr>
    <a:masterClrMapping/>
  </p:clrMapOvr>
  <p:transition spd="med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A856A1A-B0A3-4ECE-902F-C5B52A1A64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0063" y="0"/>
            <a:ext cx="7772400" cy="1470025"/>
          </a:xfrm>
        </p:spPr>
        <p:txBody>
          <a:bodyPr/>
          <a:lstStyle/>
          <a:p>
            <a:pPr eaLnBrk="1" hangingPunct="1"/>
            <a:r>
              <a:rPr lang="ru-RU" altLang="ru-RU" sz="2000" b="1" dirty="0" smtClean="0">
                <a:latin typeface="Times New Roman" pitchFamily="18" charset="0"/>
              </a:rPr>
              <a:t>Муниципальное бюджетное дошкольное образовательное учреждение </a:t>
            </a:r>
            <a:r>
              <a:rPr lang="ru-RU" altLang="ru-RU" sz="2000" b="1" dirty="0" smtClean="0">
                <a:latin typeface="Times New Roman" pitchFamily="18" charset="0"/>
              </a:rPr>
              <a:t>«Детский </a:t>
            </a:r>
            <a:r>
              <a:rPr lang="ru-RU" altLang="ru-RU" sz="2000" b="1" dirty="0" smtClean="0">
                <a:latin typeface="Times New Roman" pitchFamily="18" charset="0"/>
              </a:rPr>
              <a:t>сад № 62 «Каравай» города Смоленска</a:t>
            </a:r>
          </a:p>
        </p:txBody>
      </p:sp>
      <p:sp>
        <p:nvSpPr>
          <p:cNvPr id="205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908175" y="5805488"/>
            <a:ext cx="5864225" cy="695325"/>
          </a:xfrm>
        </p:spPr>
        <p:txBody>
          <a:bodyPr/>
          <a:lstStyle/>
          <a:p>
            <a:pPr eaLnBrk="1" hangingPunct="1"/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Смоленск </a:t>
            </a:r>
          </a:p>
          <a:p>
            <a:pPr eaLnBrk="1" hangingPunct="1"/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г.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857364"/>
            <a:ext cx="8572560" cy="378565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Тема:</a:t>
            </a:r>
          </a:p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ru-RU" sz="6000" b="1" dirty="0">
                <a:ln w="11430"/>
                <a:blipFill>
                  <a:blip r:embed="rId3"/>
                  <a:tile tx="0" ty="0" sx="100000" sy="10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«Растим маленького патриота»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Схема 15"/>
          <p:cNvGraphicFramePr/>
          <p:nvPr/>
        </p:nvGraphicFramePr>
        <p:xfrm>
          <a:off x="500034" y="214290"/>
          <a:ext cx="8429684" cy="6215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341438"/>
            <a:ext cx="5081588" cy="381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0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Методическая работа</a:t>
            </a: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142844" y="1857364"/>
            <a:ext cx="2232025" cy="1079500"/>
          </a:xfrm>
          <a:prstGeom prst="rect">
            <a:avLst/>
          </a:prstGeom>
          <a:ln w="38100">
            <a:headEnd/>
            <a:tailEnd/>
          </a:ln>
          <a:scene3d>
            <a:camera prst="isometricOffAxis1Right"/>
            <a:lightRig rig="threePt" dir="t"/>
          </a:scene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dirty="0"/>
              <a:t>КОНСУЛЬТАЦИИ</a:t>
            </a: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3643306" y="5492772"/>
            <a:ext cx="2159000" cy="1079500"/>
          </a:xfrm>
          <a:prstGeom prst="rect">
            <a:avLst/>
          </a:prstGeom>
          <a:ln w="38100">
            <a:headEnd/>
            <a:tailEnd/>
          </a:ln>
          <a:scene3d>
            <a:camera prst="isometricOffAxis1Right"/>
            <a:lightRig rig="threePt" dir="t"/>
          </a:scene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dirty="0"/>
              <a:t>КУРСЫ </a:t>
            </a:r>
          </a:p>
          <a:p>
            <a:pPr algn="ctr">
              <a:defRPr/>
            </a:pPr>
            <a:r>
              <a:rPr lang="ru-RU" dirty="0"/>
              <a:t>ПОВЫШЕНИЯ </a:t>
            </a:r>
          </a:p>
          <a:p>
            <a:pPr algn="ctr">
              <a:defRPr/>
            </a:pPr>
            <a:r>
              <a:rPr lang="ru-RU" dirty="0"/>
              <a:t>КВАЛИФИКАЦИИ</a:t>
            </a: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6429388" y="3429000"/>
            <a:ext cx="2520950" cy="1081087"/>
          </a:xfrm>
          <a:prstGeom prst="rect">
            <a:avLst/>
          </a:prstGeom>
          <a:ln w="38100">
            <a:headEnd/>
            <a:tailEnd/>
          </a:ln>
          <a:scene3d>
            <a:camera prst="isometricOffAxis1Right"/>
            <a:lightRig rig="threePt" dir="t"/>
          </a:scene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dirty="0"/>
              <a:t>САМООБРАЗОВАНИЕ</a:t>
            </a: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6985000" y="1500174"/>
            <a:ext cx="2159000" cy="1079500"/>
          </a:xfrm>
          <a:prstGeom prst="rect">
            <a:avLst/>
          </a:prstGeom>
          <a:ln w="38100">
            <a:headEnd/>
            <a:tailEnd/>
          </a:ln>
          <a:scene3d>
            <a:camera prst="isometricOffAxis1Right"/>
            <a:lightRig rig="threePt" dir="t"/>
          </a:scene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dirty="0"/>
              <a:t>СЕМИНАРЫ</a:t>
            </a: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571472" y="3571876"/>
            <a:ext cx="2305050" cy="1079500"/>
          </a:xfrm>
          <a:prstGeom prst="rect">
            <a:avLst/>
          </a:prstGeom>
          <a:ln w="38100">
            <a:headEnd/>
            <a:tailEnd/>
          </a:ln>
          <a:scene3d>
            <a:camera prst="isometricOffAxis1Right"/>
            <a:lightRig rig="threePt" dir="t"/>
          </a:scene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dirty="0"/>
              <a:t>ПЕДАГОГИЧЕСКИЕ</a:t>
            </a:r>
          </a:p>
          <a:p>
            <a:pPr algn="ctr">
              <a:defRPr/>
            </a:pPr>
            <a:r>
              <a:rPr lang="ru-RU" dirty="0"/>
              <a:t> СОВЕТЫ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54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РАБОТА С ДЕТЬМИ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1571625"/>
            <a:ext cx="8229600" cy="4786313"/>
          </a:xfrm>
        </p:spPr>
        <p:txBody>
          <a:bodyPr/>
          <a:lstStyle/>
          <a:p>
            <a:pPr algn="just" eaLnBrk="1" hangingPunct="1">
              <a:buFont typeface="Wingdings" pitchFamily="2" charset="2"/>
              <a:buChar char="ü"/>
            </a:pPr>
            <a:r>
              <a:rPr lang="ru-RU" altLang="ru-RU" sz="2000" b="1" smtClean="0"/>
              <a:t>       Образовательная деятельность, имеющая цель дать детям конкретные представления о Родине на основе непосредственного восприятия </a:t>
            </a:r>
            <a:r>
              <a:rPr lang="ru-RU" altLang="ru-RU" sz="2000" smtClean="0"/>
              <a:t>(наблюдения, экскурсии, целевые прогулки) </a:t>
            </a:r>
            <a:r>
              <a:rPr lang="ru-RU" altLang="ru-RU" sz="2000" b="1" smtClean="0"/>
              <a:t>или опосредованно </a:t>
            </a:r>
            <a:r>
              <a:rPr lang="ru-RU" altLang="ru-RU" sz="2000" smtClean="0"/>
              <a:t>(рассказы воспитателя, чтение художественных произведений).</a:t>
            </a:r>
          </a:p>
          <a:p>
            <a:pPr eaLnBrk="1" hangingPunct="1">
              <a:buFont typeface="Wingdings" pitchFamily="2" charset="2"/>
              <a:buChar char="ü"/>
            </a:pPr>
            <a:endParaRPr lang="ru-RU" altLang="ru-RU" sz="2000" smtClean="0"/>
          </a:p>
          <a:p>
            <a:pPr algn="just" eaLnBrk="1" hangingPunct="1">
              <a:buFont typeface="Wingdings" pitchFamily="2" charset="2"/>
              <a:buChar char="ü"/>
            </a:pPr>
            <a:r>
              <a:rPr lang="ru-RU" altLang="ru-RU" sz="2000" b="1" smtClean="0"/>
              <a:t>       Образовательная деятельность, способствующая, углублению и систематизации знаний детей </a:t>
            </a:r>
            <a:r>
              <a:rPr lang="ru-RU" altLang="ru-RU" sz="2000" smtClean="0"/>
              <a:t>(беседы, дидактические игры).</a:t>
            </a:r>
          </a:p>
          <a:p>
            <a:pPr eaLnBrk="1" hangingPunct="1">
              <a:buFont typeface="Wingdings" pitchFamily="2" charset="2"/>
              <a:buChar char="ü"/>
            </a:pPr>
            <a:endParaRPr lang="ru-RU" altLang="ru-RU" sz="2000" smtClean="0"/>
          </a:p>
          <a:p>
            <a:pPr algn="just" eaLnBrk="1" hangingPunct="1">
              <a:buFont typeface="Wingdings" pitchFamily="2" charset="2"/>
              <a:buChar char="ü"/>
            </a:pPr>
            <a:r>
              <a:rPr lang="ru-RU" altLang="ru-RU" sz="2000" b="1" smtClean="0"/>
              <a:t>       Образовательная деятельность, во время которой дети используют полученные знания и выражают свое отношение к явлениям общественной жизни </a:t>
            </a:r>
            <a:r>
              <a:rPr lang="ru-RU" altLang="ru-RU" sz="2000" smtClean="0"/>
              <a:t>(изобразительная деятельность, творческое рассказывание).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4"/>
          <p:cNvSpPr>
            <a:spLocks noChangeArrowheads="1" noChangeShapeType="1" noTextEdit="1"/>
          </p:cNvSpPr>
          <p:nvPr/>
        </p:nvSpPr>
        <p:spPr bwMode="auto">
          <a:xfrm>
            <a:off x="1187450" y="404813"/>
            <a:ext cx="6624638" cy="1285875"/>
          </a:xfrm>
          <a:prstGeom prst="rect">
            <a:avLst/>
          </a:prstGeom>
        </p:spPr>
        <p:txBody>
          <a:bodyPr wrap="none" fromWordArt="1">
            <a:prstTxWarp prst="textTriangleInverted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ФОРМЫ РАБОТЫ С ДЕТЬМИ</a:t>
            </a:r>
          </a:p>
        </p:txBody>
      </p:sp>
      <p:sp>
        <p:nvSpPr>
          <p:cNvPr id="13315" name="Rectangle 6"/>
          <p:cNvSpPr>
            <a:spLocks noChangeArrowheads="1"/>
          </p:cNvSpPr>
          <p:nvPr/>
        </p:nvSpPr>
        <p:spPr bwMode="auto">
          <a:xfrm>
            <a:off x="179388" y="2349500"/>
            <a:ext cx="1439862" cy="5746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bliqueTopRight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>
              <a:defRPr/>
            </a:pPr>
            <a:r>
              <a:rPr lang="ru-RU" dirty="0"/>
              <a:t>НОД</a:t>
            </a:r>
          </a:p>
        </p:txBody>
      </p:sp>
      <p:sp>
        <p:nvSpPr>
          <p:cNvPr id="13316" name="Rectangle 14"/>
          <p:cNvSpPr>
            <a:spLocks noChangeArrowheads="1"/>
          </p:cNvSpPr>
          <p:nvPr/>
        </p:nvSpPr>
        <p:spPr bwMode="auto">
          <a:xfrm>
            <a:off x="755650" y="3213100"/>
            <a:ext cx="1584325" cy="6477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bliqueTopRight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1400"/>
              <a:t>Смотры-</a:t>
            </a:r>
          </a:p>
          <a:p>
            <a:pPr algn="ctr">
              <a:defRPr/>
            </a:pPr>
            <a:r>
              <a:rPr lang="ru-RU" sz="1400"/>
              <a:t>конкурсы, </a:t>
            </a:r>
          </a:p>
          <a:p>
            <a:pPr algn="ctr">
              <a:defRPr/>
            </a:pPr>
            <a:r>
              <a:rPr lang="ru-RU" sz="1400"/>
              <a:t>выставки</a:t>
            </a:r>
          </a:p>
        </p:txBody>
      </p:sp>
      <p:sp>
        <p:nvSpPr>
          <p:cNvPr id="13317" name="Rectangle 15"/>
          <p:cNvSpPr>
            <a:spLocks noChangeArrowheads="1"/>
          </p:cNvSpPr>
          <p:nvPr/>
        </p:nvSpPr>
        <p:spPr bwMode="auto">
          <a:xfrm>
            <a:off x="1763713" y="4221163"/>
            <a:ext cx="1512887" cy="431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bliqueTopRight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>
              <a:defRPr/>
            </a:pPr>
            <a:r>
              <a:rPr lang="ru-RU"/>
              <a:t>Игры</a:t>
            </a:r>
          </a:p>
        </p:txBody>
      </p:sp>
      <p:sp>
        <p:nvSpPr>
          <p:cNvPr id="13318" name="Rectangle 16"/>
          <p:cNvSpPr>
            <a:spLocks noChangeArrowheads="1"/>
          </p:cNvSpPr>
          <p:nvPr/>
        </p:nvSpPr>
        <p:spPr bwMode="auto">
          <a:xfrm>
            <a:off x="2627313" y="5157788"/>
            <a:ext cx="1511300" cy="6477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bliqueTopRight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1400"/>
              <a:t>Кружковая </a:t>
            </a:r>
          </a:p>
          <a:p>
            <a:pPr algn="ctr">
              <a:defRPr/>
            </a:pPr>
            <a:r>
              <a:rPr lang="ru-RU" sz="1400"/>
              <a:t>работа</a:t>
            </a:r>
          </a:p>
        </p:txBody>
      </p:sp>
      <p:sp>
        <p:nvSpPr>
          <p:cNvPr id="13319" name="Rectangle 17"/>
          <p:cNvSpPr>
            <a:spLocks noChangeArrowheads="1"/>
          </p:cNvSpPr>
          <p:nvPr/>
        </p:nvSpPr>
        <p:spPr bwMode="auto">
          <a:xfrm>
            <a:off x="4859338" y="5157788"/>
            <a:ext cx="1512887" cy="6477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bliqueTopRight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1400"/>
              <a:t>Праздники, </a:t>
            </a:r>
          </a:p>
          <a:p>
            <a:pPr algn="ctr">
              <a:defRPr/>
            </a:pPr>
            <a:r>
              <a:rPr lang="ru-RU" sz="1400"/>
              <a:t>развлечения</a:t>
            </a:r>
          </a:p>
        </p:txBody>
      </p:sp>
      <p:sp>
        <p:nvSpPr>
          <p:cNvPr id="13320" name="Rectangle 18"/>
          <p:cNvSpPr>
            <a:spLocks noChangeArrowheads="1"/>
          </p:cNvSpPr>
          <p:nvPr/>
        </p:nvSpPr>
        <p:spPr bwMode="auto">
          <a:xfrm>
            <a:off x="5867400" y="4221163"/>
            <a:ext cx="1511300" cy="5746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bliqueTopRight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1400"/>
              <a:t>Самостоятельная</a:t>
            </a:r>
          </a:p>
          <a:p>
            <a:pPr algn="ctr">
              <a:defRPr/>
            </a:pPr>
            <a:r>
              <a:rPr lang="ru-RU" sz="1400"/>
              <a:t> деятельность</a:t>
            </a:r>
          </a:p>
        </p:txBody>
      </p:sp>
      <p:sp>
        <p:nvSpPr>
          <p:cNvPr id="13321" name="Rectangle 19"/>
          <p:cNvSpPr>
            <a:spLocks noChangeArrowheads="1"/>
          </p:cNvSpPr>
          <p:nvPr/>
        </p:nvSpPr>
        <p:spPr bwMode="auto">
          <a:xfrm>
            <a:off x="6732588" y="3284538"/>
            <a:ext cx="1584325" cy="6477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bliqueTopRight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1400"/>
              <a:t>Экскурсии</a:t>
            </a:r>
          </a:p>
        </p:txBody>
      </p:sp>
      <p:sp>
        <p:nvSpPr>
          <p:cNvPr id="13322" name="Rectangle 20"/>
          <p:cNvSpPr>
            <a:spLocks noChangeArrowheads="1"/>
          </p:cNvSpPr>
          <p:nvPr/>
        </p:nvSpPr>
        <p:spPr bwMode="auto">
          <a:xfrm>
            <a:off x="7308850" y="2276475"/>
            <a:ext cx="1584325" cy="6477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bliqueTopRight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1400"/>
              <a:t>Трудовая</a:t>
            </a:r>
          </a:p>
          <a:p>
            <a:pPr algn="ctr">
              <a:defRPr/>
            </a:pPr>
            <a:r>
              <a:rPr lang="ru-RU" sz="1400"/>
              <a:t> деятельность</a:t>
            </a:r>
          </a:p>
        </p:txBody>
      </p:sp>
      <p:sp>
        <p:nvSpPr>
          <p:cNvPr id="13323" name="Line 21"/>
          <p:cNvSpPr>
            <a:spLocks noChangeShapeType="1"/>
          </p:cNvSpPr>
          <p:nvPr/>
        </p:nvSpPr>
        <p:spPr bwMode="auto">
          <a:xfrm flipH="1">
            <a:off x="1187450" y="1196975"/>
            <a:ext cx="504825" cy="936625"/>
          </a:xfrm>
          <a:custGeom>
            <a:avLst/>
            <a:gdLst>
              <a:gd name="connsiteX0" fmla="*/ 0 w 504825"/>
              <a:gd name="connsiteY0" fmla="*/ 0 h 936625"/>
              <a:gd name="connsiteX1" fmla="*/ 504825 w 504825"/>
              <a:gd name="connsiteY1" fmla="*/ 936625 h 93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 h="936625">
                <a:moveTo>
                  <a:pt x="0" y="0"/>
                </a:moveTo>
                <a:lnTo>
                  <a:pt x="504825" y="936625"/>
                </a:lnTo>
              </a:path>
            </a:pathLst>
          </a:cu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324" name="Line 22"/>
          <p:cNvSpPr>
            <a:spLocks noChangeShapeType="1"/>
          </p:cNvSpPr>
          <p:nvPr/>
        </p:nvSpPr>
        <p:spPr bwMode="auto">
          <a:xfrm>
            <a:off x="6804025" y="1268413"/>
            <a:ext cx="936625" cy="792162"/>
          </a:xfrm>
          <a:custGeom>
            <a:avLst/>
            <a:gdLst>
              <a:gd name="connsiteX0" fmla="*/ 0 w 936625"/>
              <a:gd name="connsiteY0" fmla="*/ 0 h 792162"/>
              <a:gd name="connsiteX1" fmla="*/ 936625 w 936625"/>
              <a:gd name="connsiteY1" fmla="*/ 792162 h 792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36625" h="792162">
                <a:moveTo>
                  <a:pt x="0" y="0"/>
                </a:moveTo>
                <a:lnTo>
                  <a:pt x="936625" y="792162"/>
                </a:lnTo>
              </a:path>
            </a:pathLst>
          </a:cu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325" name="Line 23"/>
          <p:cNvSpPr>
            <a:spLocks noChangeShapeType="1"/>
          </p:cNvSpPr>
          <p:nvPr/>
        </p:nvSpPr>
        <p:spPr bwMode="auto">
          <a:xfrm flipH="1">
            <a:off x="2124075" y="1557338"/>
            <a:ext cx="576263" cy="1511300"/>
          </a:xfrm>
          <a:custGeom>
            <a:avLst/>
            <a:gdLst>
              <a:gd name="connsiteX0" fmla="*/ 0 w 576263"/>
              <a:gd name="connsiteY0" fmla="*/ 0 h 1511300"/>
              <a:gd name="connsiteX1" fmla="*/ 576263 w 576263"/>
              <a:gd name="connsiteY1" fmla="*/ 1511300 h 151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6263" h="1511300">
                <a:moveTo>
                  <a:pt x="0" y="0"/>
                </a:moveTo>
                <a:lnTo>
                  <a:pt x="576263" y="1511300"/>
                </a:lnTo>
              </a:path>
            </a:pathLst>
          </a:cu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326" name="Line 24"/>
          <p:cNvSpPr>
            <a:spLocks noChangeShapeType="1"/>
          </p:cNvSpPr>
          <p:nvPr/>
        </p:nvSpPr>
        <p:spPr bwMode="auto">
          <a:xfrm>
            <a:off x="5508625" y="1700213"/>
            <a:ext cx="1511300" cy="1296987"/>
          </a:xfrm>
          <a:custGeom>
            <a:avLst/>
            <a:gdLst>
              <a:gd name="connsiteX0" fmla="*/ 0 w 1511300"/>
              <a:gd name="connsiteY0" fmla="*/ 0 h 1296987"/>
              <a:gd name="connsiteX1" fmla="*/ 1511300 w 1511300"/>
              <a:gd name="connsiteY1" fmla="*/ 1296987 h 1296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11300" h="1296987">
                <a:moveTo>
                  <a:pt x="0" y="0"/>
                </a:moveTo>
                <a:lnTo>
                  <a:pt x="1511300" y="1296987"/>
                </a:lnTo>
              </a:path>
            </a:pathLst>
          </a:cu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327" name="Line 25"/>
          <p:cNvSpPr>
            <a:spLocks noChangeShapeType="1"/>
          </p:cNvSpPr>
          <p:nvPr/>
        </p:nvSpPr>
        <p:spPr bwMode="auto">
          <a:xfrm flipH="1">
            <a:off x="2987675" y="1844675"/>
            <a:ext cx="720725" cy="2232025"/>
          </a:xfrm>
          <a:custGeom>
            <a:avLst/>
            <a:gdLst>
              <a:gd name="connsiteX0" fmla="*/ 0 w 720725"/>
              <a:gd name="connsiteY0" fmla="*/ 0 h 2232025"/>
              <a:gd name="connsiteX1" fmla="*/ 720725 w 720725"/>
              <a:gd name="connsiteY1" fmla="*/ 2232025 h 223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0725" h="2232025">
                <a:moveTo>
                  <a:pt x="0" y="0"/>
                </a:moveTo>
                <a:lnTo>
                  <a:pt x="720725" y="2232025"/>
                </a:lnTo>
              </a:path>
            </a:pathLst>
          </a:cu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328" name="Line 26"/>
          <p:cNvSpPr>
            <a:spLocks noChangeShapeType="1"/>
          </p:cNvSpPr>
          <p:nvPr/>
        </p:nvSpPr>
        <p:spPr bwMode="auto">
          <a:xfrm>
            <a:off x="4716463" y="1916113"/>
            <a:ext cx="1439862" cy="2160587"/>
          </a:xfrm>
          <a:custGeom>
            <a:avLst/>
            <a:gdLst>
              <a:gd name="connsiteX0" fmla="*/ 0 w 1439862"/>
              <a:gd name="connsiteY0" fmla="*/ 0 h 2160587"/>
              <a:gd name="connsiteX1" fmla="*/ 1439862 w 1439862"/>
              <a:gd name="connsiteY1" fmla="*/ 2160587 h 2160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39862" h="2160587">
                <a:moveTo>
                  <a:pt x="0" y="0"/>
                </a:moveTo>
                <a:lnTo>
                  <a:pt x="1439862" y="2160587"/>
                </a:lnTo>
              </a:path>
            </a:pathLst>
          </a:cu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329" name="Line 27"/>
          <p:cNvSpPr>
            <a:spLocks noChangeShapeType="1"/>
          </p:cNvSpPr>
          <p:nvPr/>
        </p:nvSpPr>
        <p:spPr bwMode="auto">
          <a:xfrm flipH="1">
            <a:off x="3635375" y="1916113"/>
            <a:ext cx="504825" cy="3097212"/>
          </a:xfrm>
          <a:custGeom>
            <a:avLst/>
            <a:gdLst>
              <a:gd name="connsiteX0" fmla="*/ 0 w 504825"/>
              <a:gd name="connsiteY0" fmla="*/ 0 h 3097212"/>
              <a:gd name="connsiteX1" fmla="*/ 504825 w 504825"/>
              <a:gd name="connsiteY1" fmla="*/ 3097212 h 309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 h="3097212">
                <a:moveTo>
                  <a:pt x="0" y="0"/>
                </a:moveTo>
                <a:lnTo>
                  <a:pt x="504825" y="3097212"/>
                </a:lnTo>
              </a:path>
            </a:pathLst>
          </a:cu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330" name="Line 28"/>
          <p:cNvSpPr>
            <a:spLocks noChangeShapeType="1"/>
          </p:cNvSpPr>
          <p:nvPr/>
        </p:nvSpPr>
        <p:spPr bwMode="auto">
          <a:xfrm>
            <a:off x="4427538" y="1916113"/>
            <a:ext cx="936625" cy="3025775"/>
          </a:xfrm>
          <a:custGeom>
            <a:avLst/>
            <a:gdLst>
              <a:gd name="connsiteX0" fmla="*/ 0 w 936625"/>
              <a:gd name="connsiteY0" fmla="*/ 0 h 3025775"/>
              <a:gd name="connsiteX1" fmla="*/ 936625 w 936625"/>
              <a:gd name="connsiteY1" fmla="*/ 3025775 h 302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36625" h="3025775">
                <a:moveTo>
                  <a:pt x="0" y="0"/>
                </a:moveTo>
                <a:lnTo>
                  <a:pt x="936625" y="3025775"/>
                </a:lnTo>
              </a:path>
            </a:pathLst>
          </a:cu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МЕТОДЫ И ПРИЕМЫ РАБОТЫ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457200" y="1600200"/>
          <a:ext cx="8229600" cy="4829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54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ТЕХНОЛОГИИ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Tx/>
              <a:buNone/>
            </a:pPr>
            <a:r>
              <a:rPr lang="ru-RU" altLang="ru-RU" b="1" smtClean="0">
                <a:solidFill>
                  <a:srgbClr val="660066"/>
                </a:solidFill>
              </a:rPr>
              <a:t>      Игровые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ru-RU" altLang="ru-RU" b="1" smtClean="0">
                <a:solidFill>
                  <a:srgbClr val="660066"/>
                </a:solidFill>
              </a:rPr>
              <a:t>             Информационные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ru-RU" altLang="ru-RU" b="1" smtClean="0">
                <a:solidFill>
                  <a:srgbClr val="660066"/>
                </a:solidFill>
              </a:rPr>
              <a:t>                    Коммуникативные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ru-RU" altLang="ru-RU" b="1" smtClean="0">
                <a:solidFill>
                  <a:srgbClr val="660066"/>
                </a:solidFill>
              </a:rPr>
              <a:t>                           Проблемные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ru-RU" altLang="ru-RU" b="1" smtClean="0">
                <a:solidFill>
                  <a:srgbClr val="660066"/>
                </a:solidFill>
              </a:rPr>
              <a:t>                                  Проектные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ru-RU" altLang="ru-RU" b="1" smtClean="0">
                <a:solidFill>
                  <a:srgbClr val="660066"/>
                </a:solidFill>
              </a:rPr>
              <a:t>                                         ИКТ</a:t>
            </a:r>
          </a:p>
          <a:p>
            <a:endParaRPr lang="ru-RU" altLang="ru-RU" smtClean="0"/>
          </a:p>
          <a:p>
            <a:endParaRPr lang="ru-RU" altLang="ru-RU" smtClean="0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Содержимое 6" descr="DSC047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282" y="2500306"/>
            <a:ext cx="5572177" cy="41791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2" name="Рисунок 8" descr="DSC0470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785794"/>
            <a:ext cx="4500562" cy="33746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1143000"/>
          </a:xfrm>
        </p:spPr>
        <p:txBody>
          <a:bodyPr/>
          <a:lstStyle/>
          <a:p>
            <a:r>
              <a:rPr lang="ru-RU" altLang="ru-RU" sz="36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Непосредственно образовательная деятельность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Рисунок 5" descr="DSC0473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4572000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8436" name="Рисунок 7" descr="DSC0478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285728"/>
            <a:ext cx="4667250" cy="35004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8437" name="Рисунок 8" descr="DSC0481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3143248"/>
            <a:ext cx="4357686" cy="32686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8434" name="Рисунок 4" descr="DSC04733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214686"/>
            <a:ext cx="4286250" cy="32146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3" descr="DSC0484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3160406"/>
            <a:ext cx="4929190" cy="36975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9" name="Рисунок 4" descr="DSC0484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0"/>
            <a:ext cx="4953002" cy="37147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Рисунок 5" descr="DSC04849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0"/>
            <a:ext cx="4762948" cy="35718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1" name="Рисунок 6" descr="DSC0486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268614"/>
            <a:ext cx="4786346" cy="35893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Содержимое 3" descr="DSC0565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282" y="214290"/>
            <a:ext cx="4285735" cy="3214710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483" name="Рисунок 4" descr="DSC0569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96406"/>
            <a:ext cx="4357718" cy="32682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484" name="Рисунок 6" descr="DSC05727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54016"/>
            <a:ext cx="4572032" cy="28575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485" name="Рисунок 7" descr="DSC0574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085" y="3571876"/>
            <a:ext cx="4500633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404813"/>
            <a:ext cx="7177087" cy="5738812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4000" dirty="0" smtClean="0">
                <a:solidFill>
                  <a:srgbClr val="660066"/>
                </a:solidFill>
              </a:rPr>
              <a:t>  </a:t>
            </a:r>
            <a:r>
              <a:rPr lang="ru-RU" sz="3600" dirty="0" smtClean="0">
                <a:solidFill>
                  <a:srgbClr val="660066"/>
                </a:solidFill>
                <a:latin typeface="Monotype Corsiva" pitchFamily="66" charset="0"/>
              </a:rPr>
              <a:t>« Что мы </a:t>
            </a:r>
            <a:r>
              <a:rPr lang="ru-RU" sz="3600" b="1" dirty="0" smtClean="0">
                <a:solidFill>
                  <a:srgbClr val="660066"/>
                </a:solidFill>
                <a:latin typeface="Monotype Corsiva" pitchFamily="66" charset="0"/>
              </a:rPr>
              <a:t>Родиной</a:t>
            </a:r>
            <a:r>
              <a:rPr lang="ru-RU" sz="3600" dirty="0" smtClean="0">
                <a:solidFill>
                  <a:srgbClr val="660066"/>
                </a:solidFill>
                <a:latin typeface="Monotype Corsiva" pitchFamily="66" charset="0"/>
              </a:rPr>
              <a:t> зовем?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3600" dirty="0" smtClean="0">
                <a:solidFill>
                  <a:srgbClr val="660066"/>
                </a:solidFill>
                <a:latin typeface="Monotype Corsiva" pitchFamily="66" charset="0"/>
              </a:rPr>
              <a:t>     Дом, где мы с тобой растем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3600" dirty="0" smtClean="0">
                <a:solidFill>
                  <a:srgbClr val="660066"/>
                </a:solidFill>
                <a:latin typeface="Monotype Corsiva" pitchFamily="66" charset="0"/>
              </a:rPr>
              <a:t>     И березки у дороги,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3600" dirty="0" smtClean="0">
                <a:solidFill>
                  <a:srgbClr val="660066"/>
                </a:solidFill>
                <a:latin typeface="Monotype Corsiva" pitchFamily="66" charset="0"/>
              </a:rPr>
              <a:t>     По которой мы идем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3600" dirty="0" smtClean="0">
                <a:solidFill>
                  <a:srgbClr val="660066"/>
                </a:solidFill>
                <a:latin typeface="Monotype Corsiva" pitchFamily="66" charset="0"/>
              </a:rPr>
              <a:t>    Что мы </a:t>
            </a:r>
            <a:r>
              <a:rPr lang="ru-RU" sz="3600" b="1" dirty="0" smtClean="0">
                <a:solidFill>
                  <a:srgbClr val="660066"/>
                </a:solidFill>
                <a:latin typeface="Monotype Corsiva" pitchFamily="66" charset="0"/>
              </a:rPr>
              <a:t>Родиной </a:t>
            </a:r>
            <a:r>
              <a:rPr lang="ru-RU" sz="3600" dirty="0" smtClean="0">
                <a:solidFill>
                  <a:srgbClr val="660066"/>
                </a:solidFill>
                <a:latin typeface="Monotype Corsiva" pitchFamily="66" charset="0"/>
              </a:rPr>
              <a:t>зовем? 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3600" dirty="0" smtClean="0">
                <a:solidFill>
                  <a:srgbClr val="660066"/>
                </a:solidFill>
                <a:latin typeface="Monotype Corsiva" pitchFamily="66" charset="0"/>
              </a:rPr>
              <a:t>    Солнце в небе </a:t>
            </a:r>
            <a:r>
              <a:rPr lang="ru-RU" sz="3600" dirty="0" err="1" smtClean="0">
                <a:solidFill>
                  <a:srgbClr val="660066"/>
                </a:solidFill>
                <a:latin typeface="Monotype Corsiva" pitchFamily="66" charset="0"/>
              </a:rPr>
              <a:t>голубом</a:t>
            </a:r>
            <a:r>
              <a:rPr lang="ru-RU" sz="3600" dirty="0" smtClean="0">
                <a:solidFill>
                  <a:srgbClr val="660066"/>
                </a:solidFill>
                <a:latin typeface="Monotype Corsiva" pitchFamily="66" charset="0"/>
              </a:rPr>
              <a:t>.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3600" dirty="0" smtClean="0">
                <a:solidFill>
                  <a:srgbClr val="660066"/>
                </a:solidFill>
                <a:latin typeface="Monotype Corsiva" pitchFamily="66" charset="0"/>
              </a:rPr>
              <a:t>    И душистый, золотистый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3600" dirty="0" smtClean="0">
                <a:solidFill>
                  <a:srgbClr val="660066"/>
                </a:solidFill>
                <a:latin typeface="Monotype Corsiva" pitchFamily="66" charset="0"/>
              </a:rPr>
              <a:t>   Хлеб за праздничным столом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3600" dirty="0" smtClean="0">
                <a:solidFill>
                  <a:srgbClr val="660066"/>
                </a:solidFill>
                <a:latin typeface="Monotype Corsiva" pitchFamily="66" charset="0"/>
              </a:rPr>
              <a:t>  Что мы </a:t>
            </a:r>
            <a:r>
              <a:rPr lang="ru-RU" sz="3600" b="1" dirty="0" smtClean="0">
                <a:solidFill>
                  <a:srgbClr val="660066"/>
                </a:solidFill>
                <a:latin typeface="Monotype Corsiva" pitchFamily="66" charset="0"/>
              </a:rPr>
              <a:t>Родиной</a:t>
            </a:r>
            <a:r>
              <a:rPr lang="ru-RU" sz="3600" dirty="0" smtClean="0">
                <a:solidFill>
                  <a:srgbClr val="660066"/>
                </a:solidFill>
                <a:latin typeface="Monotype Corsiva" pitchFamily="66" charset="0"/>
              </a:rPr>
              <a:t> зовем?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3600" dirty="0" smtClean="0">
                <a:solidFill>
                  <a:srgbClr val="660066"/>
                </a:solidFill>
                <a:latin typeface="Monotype Corsiva" pitchFamily="66" charset="0"/>
              </a:rPr>
              <a:t>  Край, где мы с тобой живем.»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3600" dirty="0" smtClean="0">
                <a:latin typeface="Monotype Corsiva" pitchFamily="66" charset="0"/>
              </a:rPr>
              <a:t>                                               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В. Степанов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Содержимое 3" descr="DSC039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3438" y="3483022"/>
            <a:ext cx="4500562" cy="3374977"/>
          </a:xfrm>
          <a:effectLst>
            <a:softEdge rad="112500"/>
          </a:effectLst>
        </p:spPr>
      </p:pic>
      <p:pic>
        <p:nvPicPr>
          <p:cNvPr id="21508" name="Рисунок 4" descr="DSC0391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3" y="142852"/>
            <a:ext cx="4381531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9" name="Рисунок 5" descr="DSC0392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42852"/>
            <a:ext cx="4286818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0" name="Рисунок 6" descr="DSC0393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3500438"/>
            <a:ext cx="4477275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52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Природоохранные акции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Содержимое 5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28794" y="2928934"/>
            <a:ext cx="5572164" cy="37531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2531" name="Рисунок 6" descr="1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0"/>
            <a:ext cx="3329873" cy="29289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532" name="Рисунок 7" descr="1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214290"/>
            <a:ext cx="3428992" cy="29432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Рисунок 5" descr="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26" y="3620979"/>
            <a:ext cx="5214974" cy="3237021"/>
          </a:xfrm>
          <a:prstGeom prst="rect">
            <a:avLst/>
          </a:prstGeom>
          <a:noFill/>
          <a:ln w="76200">
            <a:solidFill>
              <a:srgbClr val="3333CC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23555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2875" y="142875"/>
            <a:ext cx="4572000" cy="3429000"/>
          </a:xfrm>
          <a:ln w="76200">
            <a:solidFill>
              <a:srgbClr val="3333CC"/>
            </a:solidFill>
            <a:miter lim="800000"/>
            <a:headEnd/>
            <a:tailEnd/>
          </a:ln>
        </p:spPr>
      </p:pic>
      <p:pic>
        <p:nvPicPr>
          <p:cNvPr id="2" name="Рисунок 4" descr="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-1"/>
            <a:ext cx="3428992" cy="3726179"/>
          </a:xfrm>
          <a:prstGeom prst="ellipse">
            <a:avLst/>
          </a:prstGeom>
          <a:ln>
            <a:solidFill>
              <a:srgbClr val="3333CC"/>
            </a:solidFill>
          </a:ln>
          <a:effectLst>
            <a:softEdge rad="112500"/>
          </a:effec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Содержимое 3" descr="DSC044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2776" y="785794"/>
            <a:ext cx="4613924" cy="3071812"/>
          </a:xfrm>
          <a:prstGeom prst="plaque">
            <a:avLst/>
          </a:prstGeom>
          <a:ln w="76200">
            <a:solidFill>
              <a:schemeClr val="bg1"/>
            </a:solidFill>
          </a:ln>
        </p:spPr>
      </p:pic>
      <p:pic>
        <p:nvPicPr>
          <p:cNvPr id="24581" name="Рисунок 5" descr="DSC0581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714356"/>
            <a:ext cx="4143404" cy="3161264"/>
          </a:xfrm>
          <a:prstGeom prst="plaque">
            <a:avLst/>
          </a:prstGeom>
          <a:noFill/>
          <a:ln w="76200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</p:pic>
      <p:pic>
        <p:nvPicPr>
          <p:cNvPr id="24580" name="Рисунок 4" descr="DSC04718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4000504"/>
            <a:ext cx="4857784" cy="2726116"/>
          </a:xfrm>
          <a:prstGeom prst="plaque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0" y="-214313"/>
            <a:ext cx="9215438" cy="1285876"/>
          </a:xfrm>
        </p:spPr>
        <p:txBody>
          <a:bodyPr/>
          <a:lstStyle/>
          <a:p>
            <a:r>
              <a:rPr lang="ru-RU" altLang="ru-RU" sz="48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Знакомство с профессиями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r>
              <a:rPr lang="ru-RU" altLang="ru-RU" sz="54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Неделя театра</a:t>
            </a:r>
          </a:p>
        </p:txBody>
      </p:sp>
      <p:pic>
        <p:nvPicPr>
          <p:cNvPr id="25603" name="Содержимое 6" descr="DSC_639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000108"/>
            <a:ext cx="4544639" cy="3000379"/>
          </a:xfrm>
          <a:prstGeom prst="roundRect">
            <a:avLst/>
          </a:prstGeom>
        </p:spPr>
      </p:pic>
      <p:pic>
        <p:nvPicPr>
          <p:cNvPr id="25604" name="Рисунок 7" descr="DSC0166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1000108"/>
            <a:ext cx="4714875" cy="296068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Рисунок 8" descr="DSC01688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4011236"/>
            <a:ext cx="3143272" cy="2846764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Содержимое 3" descr="DSC0168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14744" y="285728"/>
            <a:ext cx="5143536" cy="3857652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6627" name="Рисунок 4" descr="DSC0195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071810"/>
            <a:ext cx="4522305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Содержимое 3" descr="DSC05750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750" y="785813"/>
            <a:ext cx="4089400" cy="3067050"/>
          </a:xfrm>
        </p:spPr>
      </p:pic>
      <p:sp>
        <p:nvSpPr>
          <p:cNvPr id="27651" name="Заголовок 1"/>
          <p:cNvSpPr>
            <a:spLocks noGrp="1"/>
          </p:cNvSpPr>
          <p:nvPr>
            <p:ph type="title"/>
          </p:nvPr>
        </p:nvSpPr>
        <p:spPr>
          <a:xfrm>
            <a:off x="428625" y="-214313"/>
            <a:ext cx="8229600" cy="1143001"/>
          </a:xfrm>
        </p:spPr>
        <p:txBody>
          <a:bodyPr/>
          <a:lstStyle/>
          <a:p>
            <a:r>
              <a:rPr lang="ru-RU" altLang="ru-RU" sz="54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Памятные места</a:t>
            </a:r>
          </a:p>
        </p:txBody>
      </p:sp>
      <p:pic>
        <p:nvPicPr>
          <p:cNvPr id="27652" name="Рисунок 4" descr="DSC0575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4000500"/>
            <a:ext cx="4214813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Рисунок 5" descr="DSC0576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785813"/>
            <a:ext cx="4095750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7" descr="DSC0577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214313"/>
            <a:ext cx="4000500" cy="664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Содержимое 5" descr="DSC05764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313" y="214313"/>
            <a:ext cx="3108325" cy="4525962"/>
          </a:xfrm>
        </p:spPr>
      </p:pic>
      <p:pic>
        <p:nvPicPr>
          <p:cNvPr id="28676" name="Рисунок 6" descr="DSC0576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214313"/>
            <a:ext cx="3138487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Рисунок 6" descr="DSC0579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71810"/>
            <a:ext cx="5214944" cy="37861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699" name="Рисунок 4" descr="DSC0577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14290"/>
            <a:ext cx="4857778" cy="35794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0" name="Рисунок 5" descr="DSC0578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500562" cy="37861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698" name="Содержимое 3" descr="DSC05775.JPG"/>
          <p:cNvPicPr>
            <a:picLocks noGrp="1" noChangeAspect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4143373" y="3554288"/>
            <a:ext cx="5000628" cy="3303712"/>
          </a:xfrm>
          <a:prstGeom prst="ellipse">
            <a:avLst/>
          </a:prstGeom>
          <a:effectLst>
            <a:softEdge rad="112500"/>
          </a:effec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Содержимое 3" descr="DSC04118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933825"/>
            <a:ext cx="5413375" cy="2924175"/>
          </a:xfrm>
        </p:spPr>
      </p:pic>
      <p:pic>
        <p:nvPicPr>
          <p:cNvPr id="30723" name="Рисунок 4" descr="DSC0522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214313"/>
            <a:ext cx="4214813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Рисунок 5" descr="DSC0400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4308475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Рисунок 6" descr="DSC01824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3929063"/>
            <a:ext cx="3714750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r>
              <a:rPr lang="ru-RU" altLang="ru-RU" sz="54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Народные</a:t>
            </a:r>
            <a:r>
              <a:rPr lang="ru-RU" altLang="ru-RU" b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 </a:t>
            </a:r>
            <a:r>
              <a:rPr lang="ru-RU" altLang="ru-RU" sz="54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традиции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400" smtClean="0">
                <a:solidFill>
                  <a:srgbClr val="660066"/>
                </a:solidFill>
              </a:rPr>
              <a:t>Основная общеобразовательная программа ДОУ, разработанная на основе примерной общеобразовательной программы «От рождения до школы» под редакцией Н.В.Вераксы, Т.С. Комаровой, М.А.Васильевой.</a:t>
            </a:r>
          </a:p>
          <a:p>
            <a:pPr>
              <a:buFontTx/>
              <a:buNone/>
            </a:pPr>
            <a:endParaRPr lang="ru-RU" altLang="ru-RU" sz="2400" smtClean="0">
              <a:solidFill>
                <a:srgbClr val="660066"/>
              </a:solidFill>
            </a:endParaRPr>
          </a:p>
          <a:p>
            <a:r>
              <a:rPr lang="ru-RU" altLang="ru-RU" sz="2400" smtClean="0">
                <a:solidFill>
                  <a:srgbClr val="660066"/>
                </a:solidFill>
              </a:rPr>
              <a:t>Авторская программа ДОУ «Люби и знай родной свой край»</a:t>
            </a:r>
          </a:p>
          <a:p>
            <a:pPr>
              <a:buFontTx/>
              <a:buNone/>
            </a:pPr>
            <a:endParaRPr lang="ru-RU" altLang="ru-RU" sz="2400" smtClean="0">
              <a:solidFill>
                <a:srgbClr val="660066"/>
              </a:solidFill>
            </a:endParaRPr>
          </a:p>
          <a:p>
            <a:r>
              <a:rPr lang="ru-RU" altLang="ru-RU" sz="2400" smtClean="0">
                <a:solidFill>
                  <a:srgbClr val="660066"/>
                </a:solidFill>
              </a:rPr>
              <a:t>О.Л.Князева, М.Д. Маханёва «Приобщение детей к истокам русской народной культуры»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5280" y="142852"/>
            <a:ext cx="8668720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Программно-методическое </a:t>
            </a:r>
          </a:p>
          <a:p>
            <a:pPr algn="ctr"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обеспечение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Рисунок 6" descr="10.1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38" y="642938"/>
            <a:ext cx="5286375" cy="3984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1746" name="Рисунок 4" descr="3.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04237" y="3786190"/>
            <a:ext cx="3839763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7" name="Рисунок 5" descr="5.5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826556"/>
            <a:ext cx="3571868" cy="3031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749" name="Заголовок 1"/>
          <p:cNvSpPr>
            <a:spLocks noGrp="1"/>
          </p:cNvSpPr>
          <p:nvPr>
            <p:ph type="title"/>
          </p:nvPr>
        </p:nvSpPr>
        <p:spPr>
          <a:xfrm>
            <a:off x="428625" y="-214313"/>
            <a:ext cx="8229600" cy="1143001"/>
          </a:xfrm>
        </p:spPr>
        <p:txBody>
          <a:bodyPr/>
          <a:lstStyle/>
          <a:p>
            <a:r>
              <a:rPr lang="ru-RU" altLang="ru-RU" sz="54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День космонавтики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86063" y="3575050"/>
            <a:ext cx="4140200" cy="3282950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2772" name="Рисунок 4" descr="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928670"/>
            <a:ext cx="3759200" cy="28082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2773" name="Рисунок 5" descr="1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928670"/>
            <a:ext cx="3551239" cy="27860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428625" y="-142875"/>
            <a:ext cx="8286750" cy="1285875"/>
          </a:xfrm>
        </p:spPr>
        <p:txBody>
          <a:bodyPr/>
          <a:lstStyle/>
          <a:p>
            <a:r>
              <a:rPr lang="ru-RU" altLang="ru-RU" sz="54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Гвоздика памяти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357158" y="285728"/>
          <a:ext cx="8501122" cy="5929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Содержимое 6" descr="DSC0583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334000" cy="4000500"/>
          </a:xfrm>
        </p:spPr>
      </p:pic>
      <p:pic>
        <p:nvPicPr>
          <p:cNvPr id="34819" name="Рисунок 9" descr="DSC0585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188" y="3411538"/>
            <a:ext cx="4595812" cy="344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50" y="214313"/>
            <a:ext cx="6858000" cy="3357562"/>
          </a:xfrm>
        </p:spPr>
        <p:txBody>
          <a:bodyPr/>
          <a:lstStyle/>
          <a:p>
            <a:pPr>
              <a:defRPr/>
            </a:pPr>
            <a:r>
              <a:rPr lang="ru-RU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 Condensed"/>
                <a:cs typeface="Browallia New" pitchFamily="34" charset="-34"/>
              </a:rPr>
              <a:t>РОДНАЯ</a:t>
            </a:r>
            <a:br>
              <a:rPr lang="ru-RU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 Condensed"/>
                <a:cs typeface="Browallia New" pitchFamily="34" charset="-34"/>
              </a:rPr>
            </a:br>
            <a:r>
              <a:rPr lang="ru-RU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 Condensed"/>
                <a:cs typeface="Browallia New" pitchFamily="34" charset="-34"/>
              </a:rPr>
              <a:t> </a:t>
            </a:r>
            <a:br>
              <a:rPr lang="ru-RU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 Condensed"/>
                <a:cs typeface="Browallia New" pitchFamily="34" charset="-34"/>
              </a:rPr>
            </a:br>
            <a:r>
              <a:rPr lang="ru-RU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 Condensed"/>
                <a:cs typeface="Browallia New" pitchFamily="34" charset="-34"/>
              </a:rPr>
              <a:t>СЕМЬЯ</a:t>
            </a:r>
            <a:endParaRPr lang="ru-RU" sz="5400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 Condensed"/>
              <a:cs typeface="Browallia New" pitchFamily="34" charset="-34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Развивающая среда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q"/>
            </a:pPr>
            <a:r>
              <a:rPr lang="ru-RU" altLang="ru-RU" sz="3100" b="1" smtClean="0">
                <a:solidFill>
                  <a:srgbClr val="660066"/>
                </a:solidFill>
              </a:rPr>
              <a:t>Уголки родного края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q"/>
            </a:pPr>
            <a:r>
              <a:rPr lang="ru-RU" altLang="ru-RU" sz="3100" b="1" smtClean="0">
                <a:solidFill>
                  <a:srgbClr val="660066"/>
                </a:solidFill>
              </a:rPr>
              <a:t>Изготовление макетов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q"/>
            </a:pPr>
            <a:r>
              <a:rPr lang="ru-RU" altLang="ru-RU" sz="3100" b="1" smtClean="0">
                <a:solidFill>
                  <a:srgbClr val="660066"/>
                </a:solidFill>
              </a:rPr>
              <a:t>Развивающие игры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q"/>
            </a:pPr>
            <a:r>
              <a:rPr lang="ru-RU" altLang="ru-RU" sz="3100" b="1" smtClean="0">
                <a:solidFill>
                  <a:srgbClr val="660066"/>
                </a:solidFill>
              </a:rPr>
              <a:t>Атрибуты к сюжетно-ролевым играм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q"/>
            </a:pPr>
            <a:r>
              <a:rPr lang="ru-RU" altLang="ru-RU" sz="3100" b="1" smtClean="0">
                <a:solidFill>
                  <a:srgbClr val="660066"/>
                </a:solidFill>
              </a:rPr>
              <a:t>Фотоальбомы, иллюстрации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q"/>
            </a:pPr>
            <a:r>
              <a:rPr lang="ru-RU" altLang="ru-RU" sz="3100" b="1" smtClean="0">
                <a:solidFill>
                  <a:srgbClr val="660066"/>
                </a:solidFill>
              </a:rPr>
              <a:t>Художественная  и познавательная литература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q"/>
            </a:pPr>
            <a:r>
              <a:rPr lang="ru-RU" altLang="ru-RU" sz="3100" b="1" smtClean="0">
                <a:solidFill>
                  <a:srgbClr val="660066"/>
                </a:solidFill>
              </a:rPr>
              <a:t>Мини-музеи</a:t>
            </a:r>
          </a:p>
          <a:p>
            <a:pPr eaLnBrk="1" hangingPunct="1">
              <a:lnSpc>
                <a:spcPct val="90000"/>
              </a:lnSpc>
            </a:pPr>
            <a:endParaRPr lang="ru-RU" altLang="ru-RU" sz="3100" smtClean="0"/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274638"/>
            <a:ext cx="8715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6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Взаимодействие с социумом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altLang="ru-RU" sz="2400" smtClean="0">
                <a:solidFill>
                  <a:srgbClr val="660066"/>
                </a:solidFill>
              </a:rPr>
              <a:t>Школа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altLang="ru-RU" sz="2400" smtClean="0">
                <a:solidFill>
                  <a:srgbClr val="660066"/>
                </a:solidFill>
              </a:rPr>
              <a:t>ДОУ города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altLang="ru-RU" sz="2400" smtClean="0">
                <a:solidFill>
                  <a:srgbClr val="660066"/>
                </a:solidFill>
              </a:rPr>
              <a:t>Музей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altLang="ru-RU" sz="2400" smtClean="0">
                <a:solidFill>
                  <a:srgbClr val="660066"/>
                </a:solidFill>
              </a:rPr>
              <a:t>Библиотека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altLang="ru-RU" sz="2400" smtClean="0">
                <a:solidFill>
                  <a:srgbClr val="660066"/>
                </a:solidFill>
              </a:rPr>
              <a:t>Центр творчества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altLang="ru-RU" sz="2400" smtClean="0">
                <a:solidFill>
                  <a:srgbClr val="660066"/>
                </a:solidFill>
              </a:rPr>
              <a:t>Музыкальная школа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altLang="ru-RU" sz="2400" smtClean="0">
                <a:solidFill>
                  <a:srgbClr val="660066"/>
                </a:solidFill>
              </a:rPr>
              <a:t>Смоленский государственный университет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altLang="ru-RU" sz="2400" smtClean="0">
                <a:solidFill>
                  <a:srgbClr val="660066"/>
                </a:solidFill>
              </a:rPr>
              <a:t>Смоленский драматический театр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altLang="ru-RU" sz="2400" smtClean="0">
                <a:solidFill>
                  <a:srgbClr val="660066"/>
                </a:solidFill>
              </a:rPr>
              <a:t>Смоленский театр кукол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altLang="ru-RU" sz="2400" smtClean="0">
                <a:solidFill>
                  <a:srgbClr val="660066"/>
                </a:solidFill>
              </a:rPr>
              <a:t>«Центр содействия восстановлению личности и преобразованию общества»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54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jaVu Serif Condensed"/>
              </a:rPr>
              <a:t>Перспективы работы</a:t>
            </a:r>
            <a:endParaRPr lang="ru-RU" sz="5400" b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jaVu Serif Condensed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0" y="836712"/>
          <a:ext cx="9036496" cy="5505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Прямоугольник 1"/>
          <p:cNvSpPr>
            <a:spLocks noChangeArrowheads="1"/>
          </p:cNvSpPr>
          <p:nvPr/>
        </p:nvSpPr>
        <p:spPr bwMode="auto">
          <a:xfrm>
            <a:off x="323850" y="1557338"/>
            <a:ext cx="8497888" cy="448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i="1">
                <a:solidFill>
                  <a:srgbClr val="8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« В воспитании все должно основываться на личности воспитателя, потому что воспитательная сила изливается только из живого источника человеческой личности. Никакие уставы и программы, никакой искусственный организм заведения, как бы хитро он ни был придуман, не может заменить личности в деле воспитания».                                               </a:t>
            </a:r>
            <a:r>
              <a:rPr lang="ru-RU" altLang="ru-RU" sz="2800" b="1">
                <a:solidFill>
                  <a:srgbClr val="8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К.Д. Ушинский </a:t>
            </a:r>
          </a:p>
          <a:p>
            <a:pPr eaLnBrk="1" hangingPunct="1">
              <a:lnSpc>
                <a:spcPct val="115000"/>
              </a:lnSpc>
            </a:pPr>
            <a:endParaRPr lang="ru-RU" altLang="ru-RU" sz="1200" b="1">
              <a:solidFill>
                <a:srgbClr val="8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ctr" eaLnBrk="1" hangingPunct="1">
              <a:lnSpc>
                <a:spcPct val="115000"/>
              </a:lnSpc>
            </a:pPr>
            <a:r>
              <a:rPr lang="ru-RU" altLang="ru-RU" sz="2000" b="1" i="1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200" b="1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Эти слова в полной мере относятся к воспитанию интереса и любви к родному городу и родной стране.</a:t>
            </a:r>
            <a:endParaRPr lang="ru-RU" altLang="ru-RU" sz="220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43975" cy="1143000"/>
          </a:xfrm>
        </p:spPr>
        <p:txBody>
          <a:bodyPr/>
          <a:lstStyle/>
          <a:p>
            <a:r>
              <a:rPr lang="ru-RU" altLang="ru-RU" sz="5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Спасибо за внимание!!!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7145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mtClean="0"/>
              <a:t>   </a:t>
            </a:r>
            <a:r>
              <a:rPr lang="ru-RU" altLang="ru-RU" smtClean="0">
                <a:solidFill>
                  <a:srgbClr val="660066"/>
                </a:solidFill>
              </a:rPr>
              <a:t>формирование у детей дошкольного возраста патриотического отношения и чувства к своей семье, городу, Родине, природе и культуре на основе исторических и природных особенностей родного края.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571480"/>
            <a:ext cx="213712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ЦЕЛЬ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779463"/>
            <a:ext cx="8229600" cy="6078537"/>
          </a:xfrm>
        </p:spPr>
        <p:txBody>
          <a:bodyPr/>
          <a:lstStyle/>
          <a:p>
            <a:pPr eaLnBrk="1" hangingPunct="1"/>
            <a:r>
              <a:rPr lang="ru-RU" altLang="ru-RU" sz="2000" smtClean="0">
                <a:solidFill>
                  <a:srgbClr val="660066"/>
                </a:solidFill>
              </a:rPr>
              <a:t>формирование у дошкольников нравственных качеств личности через ознакомление с родным городом Смоленском;</a:t>
            </a:r>
          </a:p>
          <a:p>
            <a:pPr eaLnBrk="1" hangingPunct="1"/>
            <a:r>
              <a:rPr lang="ru-RU" altLang="ru-RU" sz="2000" smtClean="0">
                <a:solidFill>
                  <a:srgbClr val="660066"/>
                </a:solidFill>
              </a:rPr>
              <a:t>формирование гражданской позиции и патриотических чувств к прошлому, настоящему и будущему родного края, чувства гордости за свою малую Родину;</a:t>
            </a:r>
          </a:p>
          <a:p>
            <a:pPr eaLnBrk="1" hangingPunct="1"/>
            <a:r>
              <a:rPr lang="ru-RU" altLang="ru-RU" sz="2000" smtClean="0">
                <a:solidFill>
                  <a:srgbClr val="660066"/>
                </a:solidFill>
              </a:rPr>
              <a:t>воспитание у ребенка любви и привязанности к своей семье, родному дому, земле, где он родился; </a:t>
            </a:r>
          </a:p>
          <a:p>
            <a:pPr eaLnBrk="1" hangingPunct="1"/>
            <a:r>
              <a:rPr lang="ru-RU" altLang="ru-RU" sz="2000" smtClean="0">
                <a:solidFill>
                  <a:srgbClr val="660066"/>
                </a:solidFill>
              </a:rPr>
              <a:t>воспитание любви и уважения к своему народу, его обычаям, традициям;</a:t>
            </a:r>
          </a:p>
          <a:p>
            <a:pPr eaLnBrk="1" hangingPunct="1"/>
            <a:r>
              <a:rPr lang="ru-RU" altLang="ru-RU" sz="2000" smtClean="0">
                <a:solidFill>
                  <a:srgbClr val="660066"/>
                </a:solidFill>
              </a:rPr>
              <a:t>формирование основ экологической культуры, гуманного отношения ко всему живому;</a:t>
            </a:r>
          </a:p>
          <a:p>
            <a:pPr eaLnBrk="1" hangingPunct="1"/>
            <a:r>
              <a:rPr lang="ru-RU" altLang="ru-RU" sz="2000" smtClean="0">
                <a:solidFill>
                  <a:srgbClr val="660066"/>
                </a:solidFill>
              </a:rPr>
              <a:t>формирование художественного вкуса и любви к прекрасному, развитие творческих способностей;</a:t>
            </a:r>
          </a:p>
          <a:p>
            <a:pPr eaLnBrk="1" hangingPunct="1"/>
            <a:r>
              <a:rPr lang="ru-RU" altLang="ru-RU" sz="2000" smtClean="0">
                <a:solidFill>
                  <a:srgbClr val="660066"/>
                </a:solidFill>
              </a:rPr>
              <a:t>воспитание у дошкольников чувств уважения и заботы к Защитникам Отечества;</a:t>
            </a:r>
          </a:p>
          <a:p>
            <a:pPr eaLnBrk="1" hangingPunct="1"/>
            <a:r>
              <a:rPr lang="ru-RU" altLang="ru-RU" sz="2000" smtClean="0">
                <a:solidFill>
                  <a:srgbClr val="660066"/>
                </a:solidFill>
              </a:rPr>
              <a:t>воспитание здорового образа жизни;</a:t>
            </a:r>
          </a:p>
          <a:p>
            <a:pPr eaLnBrk="1" hangingPunct="1"/>
            <a:r>
              <a:rPr lang="ru-RU" altLang="ru-RU" sz="2000" smtClean="0">
                <a:solidFill>
                  <a:srgbClr val="660066"/>
                </a:solidFill>
              </a:rPr>
              <a:t>воспитание чувства уважения к профессиям и труду взрослых.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0"/>
            <a:ext cx="307186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ЗАДАЧИ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881063"/>
            <a:ext cx="8820150" cy="5976937"/>
          </a:xfrm>
        </p:spPr>
        <p:txBody>
          <a:bodyPr anchor="ctr"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200" b="1" u="sng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Доступность. </a:t>
            </a:r>
            <a:r>
              <a:rPr lang="ru-RU" sz="1800" dirty="0" smtClean="0"/>
              <a:t>Принцип доступности предполагает соотнесение содержания, характера и объема учебного материала с уровнем развития, подготовленности детей.</a:t>
            </a:r>
            <a:endParaRPr lang="ru-RU" sz="1800" b="1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200" b="1" u="sng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Непрерывность.</a:t>
            </a:r>
            <a:r>
              <a:rPr lang="ru-RU" sz="2400" u="sng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dirty="0" smtClean="0"/>
              <a:t>На нынешнем этапе образование призвано сформировать у подрастающего поколения устойчивый интерес к постоянному пополнению своего интеллектуального багажа и совершенствованию нравственных чувств.</a:t>
            </a:r>
            <a:endParaRPr lang="ru-RU" sz="1800" b="1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200" b="1" u="sng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Научность. </a:t>
            </a:r>
            <a:r>
              <a:rPr lang="ru-RU" sz="1800" dirty="0" smtClean="0"/>
              <a:t>Одним из важных принципов программы является ее научность. На основе сведений об истории и культуре родного края.</a:t>
            </a:r>
            <a:endParaRPr lang="ru-RU" sz="1800" b="1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200" b="1" u="sng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Системность.</a:t>
            </a:r>
            <a:r>
              <a:rPr lang="ru-RU" sz="2200" u="sng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dirty="0" smtClean="0"/>
              <a:t>Принцип системного подхода, который предполагает анализ взаимодействия различных направлений патриотического воспитания. Этот принцип реализуется в процессе взаимосвязанного формирования представлений ребенка о патриотических чувствах в разных видах деятельности и действенного отношения к окружающему миру.</a:t>
            </a:r>
            <a:endParaRPr lang="ru-RU" sz="1800" b="1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200" b="1" u="sng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Преемственность.</a:t>
            </a:r>
            <a:r>
              <a:rPr lang="ru-RU" sz="2200" u="sng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dirty="0" smtClean="0"/>
              <a:t>Патриотическое воспитание дошкольников продолжается в начальной школе.</a:t>
            </a:r>
            <a:endParaRPr lang="ru-RU" sz="1800" b="1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200" b="1" u="sng" dirty="0" err="1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Культуросообразность</a:t>
            </a:r>
            <a:r>
              <a:rPr lang="ru-RU" sz="2200" b="1" u="sng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sz="2200" u="sng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dirty="0" smtClean="0"/>
              <a:t>Этот принцип выстраивает содержание программы как последовательное усвоение и выработке на этой основе ценностных ориентаций</a:t>
            </a:r>
            <a:r>
              <a:rPr lang="ru-RU" sz="1600" dirty="0" smtClean="0"/>
              <a:t>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200" b="1" u="sng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«Позитивный центризм». </a:t>
            </a:r>
            <a:r>
              <a:rPr lang="ru-RU" sz="1800" dirty="0" smtClean="0"/>
              <a:t>Отбор наиболее актуальных для ребёнка этого возраста знаний.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357222" y="0"/>
            <a:ext cx="9715568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Педагогические принципы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0" y="1142984"/>
          <a:ext cx="9144000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71472" y="214290"/>
            <a:ext cx="7917680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Нормативно-правовая база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Система работы по нравственно-патриотическому воспитанию</a:t>
            </a:r>
          </a:p>
        </p:txBody>
      </p:sp>
      <p:grpSp>
        <p:nvGrpSpPr>
          <p:cNvPr id="2" name="Группа 15"/>
          <p:cNvGrpSpPr>
            <a:grpSpLocks/>
          </p:cNvGrpSpPr>
          <p:nvPr/>
        </p:nvGrpSpPr>
        <p:grpSpPr bwMode="auto">
          <a:xfrm>
            <a:off x="539750" y="2357438"/>
            <a:ext cx="8332788" cy="3436937"/>
            <a:chOff x="539750" y="2357422"/>
            <a:chExt cx="8332821" cy="3436973"/>
          </a:xfrm>
        </p:grpSpPr>
        <p:sp>
          <p:nvSpPr>
            <p:cNvPr id="11277" name="Oval 13"/>
            <p:cNvSpPr>
              <a:spLocks noChangeArrowheads="1"/>
            </p:cNvSpPr>
            <p:nvPr/>
          </p:nvSpPr>
          <p:spPr bwMode="auto">
            <a:xfrm>
              <a:off x="571500" y="2357422"/>
              <a:ext cx="1871670" cy="936635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FF0000"/>
                  </a:solidFill>
                </a:rPr>
                <a:t>Семья</a:t>
              </a:r>
            </a:p>
          </p:txBody>
        </p:sp>
        <p:sp>
          <p:nvSpPr>
            <p:cNvPr id="11283" name="AutoShape 19"/>
            <p:cNvSpPr>
              <a:spLocks noChangeArrowheads="1"/>
            </p:cNvSpPr>
            <p:nvPr/>
          </p:nvSpPr>
          <p:spPr bwMode="auto">
            <a:xfrm>
              <a:off x="2500298" y="2643182"/>
              <a:ext cx="1223962" cy="360362"/>
            </a:xfrm>
            <a:prstGeom prst="notchedRightArrow">
              <a:avLst>
                <a:gd name="adj1" fmla="val 50000"/>
                <a:gd name="adj2" fmla="val 84912"/>
              </a:avLst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84" name="Oval 20"/>
            <p:cNvSpPr>
              <a:spLocks noChangeArrowheads="1"/>
            </p:cNvSpPr>
            <p:nvPr/>
          </p:nvSpPr>
          <p:spPr bwMode="auto">
            <a:xfrm>
              <a:off x="539750" y="4797435"/>
              <a:ext cx="1871670" cy="936635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b="1" i="1" dirty="0">
                  <a:solidFill>
                    <a:schemeClr val="accent6">
                      <a:lumMod val="75000"/>
                    </a:schemeClr>
                  </a:solidFill>
                </a:rPr>
                <a:t>Права и </a:t>
              </a:r>
            </a:p>
            <a:p>
              <a:pPr algn="ctr">
                <a:defRPr/>
              </a:pPr>
              <a:r>
                <a:rPr lang="ru-RU" b="1" i="1" dirty="0">
                  <a:solidFill>
                    <a:schemeClr val="accent6">
                      <a:lumMod val="75000"/>
                    </a:schemeClr>
                  </a:solidFill>
                </a:rPr>
                <a:t>обязанности</a:t>
              </a:r>
            </a:p>
          </p:txBody>
        </p:sp>
        <p:sp>
          <p:nvSpPr>
            <p:cNvPr id="11285" name="Oval 21"/>
            <p:cNvSpPr>
              <a:spLocks noChangeArrowheads="1"/>
            </p:cNvSpPr>
            <p:nvPr/>
          </p:nvSpPr>
          <p:spPr bwMode="auto">
            <a:xfrm>
              <a:off x="3714763" y="4857760"/>
              <a:ext cx="1871670" cy="936635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sz="1600" b="1" i="1" dirty="0">
                  <a:solidFill>
                    <a:schemeClr val="accent6">
                      <a:lumMod val="75000"/>
                    </a:schemeClr>
                  </a:solidFill>
                </a:rPr>
                <a:t>Страна, столица,</a:t>
              </a:r>
            </a:p>
            <a:p>
              <a:pPr algn="ctr">
                <a:defRPr/>
              </a:pPr>
              <a:r>
                <a:rPr lang="ru-RU" sz="1600" b="1" i="1" dirty="0">
                  <a:solidFill>
                    <a:schemeClr val="accent6">
                      <a:lumMod val="75000"/>
                    </a:schemeClr>
                  </a:solidFill>
                </a:rPr>
                <a:t> символика</a:t>
              </a:r>
            </a:p>
          </p:txBody>
        </p:sp>
        <p:sp>
          <p:nvSpPr>
            <p:cNvPr id="11286" name="Oval 22"/>
            <p:cNvSpPr>
              <a:spLocks noChangeArrowheads="1"/>
            </p:cNvSpPr>
            <p:nvPr/>
          </p:nvSpPr>
          <p:spPr bwMode="auto">
            <a:xfrm>
              <a:off x="6929463" y="4857760"/>
              <a:ext cx="1871669" cy="936635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FF0000"/>
                  </a:solidFill>
                </a:rPr>
                <a:t>Родной город</a:t>
              </a:r>
            </a:p>
          </p:txBody>
        </p:sp>
        <p:sp>
          <p:nvSpPr>
            <p:cNvPr id="11287" name="Oval 23"/>
            <p:cNvSpPr>
              <a:spLocks noChangeArrowheads="1"/>
            </p:cNvSpPr>
            <p:nvPr/>
          </p:nvSpPr>
          <p:spPr bwMode="auto">
            <a:xfrm>
              <a:off x="7000901" y="2357422"/>
              <a:ext cx="1871670" cy="936635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FF0000"/>
                  </a:solidFill>
                </a:rPr>
                <a:t>Родная улица</a:t>
              </a:r>
            </a:p>
          </p:txBody>
        </p:sp>
        <p:sp>
          <p:nvSpPr>
            <p:cNvPr id="11288" name="Oval 24"/>
            <p:cNvSpPr>
              <a:spLocks noChangeArrowheads="1"/>
            </p:cNvSpPr>
            <p:nvPr/>
          </p:nvSpPr>
          <p:spPr bwMode="auto">
            <a:xfrm>
              <a:off x="3786201" y="2357422"/>
              <a:ext cx="1871669" cy="936635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b="1" i="1" dirty="0">
                  <a:solidFill>
                    <a:schemeClr val="accent6">
                      <a:lumMod val="75000"/>
                    </a:schemeClr>
                  </a:solidFill>
                </a:rPr>
                <a:t>Детский сад</a:t>
              </a:r>
            </a:p>
          </p:txBody>
        </p:sp>
        <p:sp>
          <p:nvSpPr>
            <p:cNvPr id="11290" name="AutoShape 26"/>
            <p:cNvSpPr>
              <a:spLocks noChangeArrowheads="1"/>
            </p:cNvSpPr>
            <p:nvPr/>
          </p:nvSpPr>
          <p:spPr bwMode="auto">
            <a:xfrm rot="10800000">
              <a:off x="5643570" y="5143512"/>
              <a:ext cx="1223963" cy="360363"/>
            </a:xfrm>
            <a:prstGeom prst="notchedRightArrow">
              <a:avLst>
                <a:gd name="adj1" fmla="val 50000"/>
                <a:gd name="adj2" fmla="val 84912"/>
              </a:avLst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91" name="AutoShape 27"/>
            <p:cNvSpPr>
              <a:spLocks noChangeArrowheads="1"/>
            </p:cNvSpPr>
            <p:nvPr/>
          </p:nvSpPr>
          <p:spPr bwMode="auto">
            <a:xfrm rot="5278141">
              <a:off x="7308851" y="3932237"/>
              <a:ext cx="1223962" cy="360363"/>
            </a:xfrm>
            <a:prstGeom prst="notchedRightArrow">
              <a:avLst>
                <a:gd name="adj1" fmla="val 50000"/>
                <a:gd name="adj2" fmla="val 84912"/>
              </a:avLst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92" name="AutoShape 28"/>
            <p:cNvSpPr>
              <a:spLocks noChangeArrowheads="1"/>
            </p:cNvSpPr>
            <p:nvPr/>
          </p:nvSpPr>
          <p:spPr bwMode="auto">
            <a:xfrm>
              <a:off x="5715008" y="2643182"/>
              <a:ext cx="1223963" cy="360363"/>
            </a:xfrm>
            <a:prstGeom prst="notchedRightArrow">
              <a:avLst>
                <a:gd name="adj1" fmla="val 50000"/>
                <a:gd name="adj2" fmla="val 84912"/>
              </a:avLst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93" name="AutoShape 29"/>
            <p:cNvSpPr>
              <a:spLocks noChangeArrowheads="1"/>
            </p:cNvSpPr>
            <p:nvPr/>
          </p:nvSpPr>
          <p:spPr bwMode="auto">
            <a:xfrm rot="10800000">
              <a:off x="2428860" y="5143512"/>
              <a:ext cx="1223962" cy="360362"/>
            </a:xfrm>
            <a:prstGeom prst="notchedRightArrow">
              <a:avLst>
                <a:gd name="adj1" fmla="val 50000"/>
                <a:gd name="adj2" fmla="val 84912"/>
              </a:avLst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Oval 22"/>
            <p:cNvSpPr>
              <a:spLocks noChangeArrowheads="1"/>
            </p:cNvSpPr>
            <p:nvPr/>
          </p:nvSpPr>
          <p:spPr bwMode="auto">
            <a:xfrm>
              <a:off x="6929463" y="4857760"/>
              <a:ext cx="1871669" cy="936635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FF0000"/>
                  </a:solidFill>
                </a:rPr>
                <a:t>Родной город</a:t>
              </a:r>
            </a:p>
          </p:txBody>
        </p:sp>
        <p:sp>
          <p:nvSpPr>
            <p:cNvPr id="16" name="Oval 23"/>
            <p:cNvSpPr>
              <a:spLocks noChangeArrowheads="1"/>
            </p:cNvSpPr>
            <p:nvPr/>
          </p:nvSpPr>
          <p:spPr bwMode="auto">
            <a:xfrm>
              <a:off x="7000901" y="2357422"/>
              <a:ext cx="1871670" cy="936635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FF0000"/>
                  </a:solidFill>
                </a:rPr>
                <a:t>Родная улица</a:t>
              </a:r>
            </a:p>
          </p:txBody>
        </p:sp>
        <p:sp>
          <p:nvSpPr>
            <p:cNvPr id="19" name="Oval 13"/>
            <p:cNvSpPr>
              <a:spLocks noChangeArrowheads="1"/>
            </p:cNvSpPr>
            <p:nvPr/>
          </p:nvSpPr>
          <p:spPr bwMode="auto">
            <a:xfrm>
              <a:off x="571500" y="2357422"/>
              <a:ext cx="1871670" cy="936635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b="1" i="1" dirty="0">
                  <a:solidFill>
                    <a:schemeClr val="accent6">
                      <a:lumMod val="75000"/>
                    </a:schemeClr>
                  </a:solidFill>
                </a:rPr>
                <a:t>Семья</a:t>
              </a:r>
            </a:p>
          </p:txBody>
        </p:sp>
        <p:sp>
          <p:nvSpPr>
            <p:cNvPr id="20" name="Oval 22"/>
            <p:cNvSpPr>
              <a:spLocks noChangeArrowheads="1"/>
            </p:cNvSpPr>
            <p:nvPr/>
          </p:nvSpPr>
          <p:spPr bwMode="auto">
            <a:xfrm>
              <a:off x="6929463" y="4857760"/>
              <a:ext cx="1871669" cy="936635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b="1" i="1" dirty="0">
                  <a:solidFill>
                    <a:schemeClr val="accent6">
                      <a:lumMod val="75000"/>
                    </a:schemeClr>
                  </a:solidFill>
                </a:rPr>
                <a:t>Родной город</a:t>
              </a:r>
            </a:p>
          </p:txBody>
        </p:sp>
        <p:sp>
          <p:nvSpPr>
            <p:cNvPr id="21" name="Oval 23"/>
            <p:cNvSpPr>
              <a:spLocks noChangeArrowheads="1"/>
            </p:cNvSpPr>
            <p:nvPr/>
          </p:nvSpPr>
          <p:spPr bwMode="auto">
            <a:xfrm>
              <a:off x="7000901" y="2357422"/>
              <a:ext cx="1871670" cy="936635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b="1" i="1" dirty="0">
                  <a:solidFill>
                    <a:schemeClr val="accent6">
                      <a:lumMod val="75000"/>
                    </a:schemeClr>
                  </a:solidFill>
                </a:rPr>
                <a:t>Родная улица</a:t>
              </a:r>
            </a:p>
          </p:txBody>
        </p:sp>
      </p:grp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DejaVu Serif Condensed" pitchFamily="18" charset="0"/>
                <a:ea typeface="DejaVu Serif Condensed" pitchFamily="18" charset="0"/>
                <a:cs typeface="DejaVu Serif Condensed" pitchFamily="18" charset="0"/>
              </a:rPr>
              <a:t>Организация работы</a:t>
            </a: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986</TotalTime>
  <Words>986</Words>
  <Application>Microsoft Office PowerPoint</Application>
  <PresentationFormat>Экран (4:3)</PresentationFormat>
  <Paragraphs>177</Paragraphs>
  <Slides>38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6" baseType="lpstr">
      <vt:lpstr>Arial</vt:lpstr>
      <vt:lpstr>Calibri</vt:lpstr>
      <vt:lpstr>Times New Roman</vt:lpstr>
      <vt:lpstr>Monotype Corsiva</vt:lpstr>
      <vt:lpstr>DejaVu Serif Condensed</vt:lpstr>
      <vt:lpstr>Wingdings</vt:lpstr>
      <vt:lpstr>Browallia New</vt:lpstr>
      <vt:lpstr>Оформление по умолчанию</vt:lpstr>
      <vt:lpstr>Муниципальное бюджетное дошкольное образовательное учреждение «Детский сад № 62 «Каравай» города Смоленска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Система работы по нравственно-патриотическому воспитанию</vt:lpstr>
      <vt:lpstr>Организация работы</vt:lpstr>
      <vt:lpstr>Презентация PowerPoint</vt:lpstr>
      <vt:lpstr>Методическая работа</vt:lpstr>
      <vt:lpstr>РАБОТА С ДЕТЬМИ</vt:lpstr>
      <vt:lpstr>Презентация PowerPoint</vt:lpstr>
      <vt:lpstr>МЕТОДЫ И ПРИЕМЫ РАБОТЫ</vt:lpstr>
      <vt:lpstr>ТЕХНОЛОГИИ</vt:lpstr>
      <vt:lpstr>Непосредственно образовательная деятельность</vt:lpstr>
      <vt:lpstr>Презентация PowerPoint</vt:lpstr>
      <vt:lpstr>Презентация PowerPoint</vt:lpstr>
      <vt:lpstr>Презентация PowerPoint</vt:lpstr>
      <vt:lpstr>Природоохранные акции</vt:lpstr>
      <vt:lpstr>Презентация PowerPoint</vt:lpstr>
      <vt:lpstr>Презентация PowerPoint</vt:lpstr>
      <vt:lpstr>Знакомство с профессиями</vt:lpstr>
      <vt:lpstr>Неделя театра</vt:lpstr>
      <vt:lpstr>Презентация PowerPoint</vt:lpstr>
      <vt:lpstr>Памятные места</vt:lpstr>
      <vt:lpstr>Презентация PowerPoint</vt:lpstr>
      <vt:lpstr>Презентация PowerPoint</vt:lpstr>
      <vt:lpstr>Народные традиции</vt:lpstr>
      <vt:lpstr>День космонавтики</vt:lpstr>
      <vt:lpstr>Гвоздика памяти</vt:lpstr>
      <vt:lpstr>Презентация PowerPoint</vt:lpstr>
      <vt:lpstr>РОДНАЯ   СЕМЬЯ</vt:lpstr>
      <vt:lpstr>Развивающая среда</vt:lpstr>
      <vt:lpstr>Взаимодействие с социумом</vt:lpstr>
      <vt:lpstr>Перспективы работы</vt:lpstr>
      <vt:lpstr>Презентация PowerPoint</vt:lpstr>
      <vt:lpstr>Спасибо за внимание!!!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детский сад № 62 «Каравай» города Смоленска</dc:title>
  <dc:creator>Loner-XP</dc:creator>
  <cp:lastModifiedBy>лена</cp:lastModifiedBy>
  <cp:revision>101</cp:revision>
  <dcterms:created xsi:type="dcterms:W3CDTF">2013-09-22T17:22:00Z</dcterms:created>
  <dcterms:modified xsi:type="dcterms:W3CDTF">2018-07-11T06:35:09Z</dcterms:modified>
</cp:coreProperties>
</file>