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77" r:id="rId4"/>
    <p:sldId id="281" r:id="rId5"/>
    <p:sldId id="280" r:id="rId6"/>
    <p:sldId id="279" r:id="rId7"/>
    <p:sldId id="269" r:id="rId8"/>
    <p:sldId id="270" r:id="rId9"/>
    <p:sldId id="283" r:id="rId10"/>
    <p:sldId id="284" r:id="rId11"/>
    <p:sldId id="285" r:id="rId12"/>
    <p:sldId id="272" r:id="rId13"/>
    <p:sldId id="273" r:id="rId14"/>
    <p:sldId id="274" r:id="rId15"/>
    <p:sldId id="275" r:id="rId16"/>
    <p:sldId id="286" r:id="rId17"/>
    <p:sldId id="287" r:id="rId18"/>
    <p:sldId id="278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3" d="100"/>
          <a:sy n="73" d="100"/>
        </p:scale>
        <p:origin x="-1296" y="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A7202-2B95-4FD9-9294-987DC5A79BC7}" type="datetimeFigureOut">
              <a:rPr lang="ru-RU" smtClean="0"/>
              <a:t>10.10.2018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505AD-B6C4-4966-B25D-70470F5E0E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2153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A7202-2B95-4FD9-9294-987DC5A79BC7}" type="datetimeFigureOut">
              <a:rPr lang="ru-RU" smtClean="0"/>
              <a:t>10.10.2018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505AD-B6C4-4966-B25D-70470F5E0E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3583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A7202-2B95-4FD9-9294-987DC5A79BC7}" type="datetimeFigureOut">
              <a:rPr lang="ru-RU" smtClean="0"/>
              <a:t>10.10.2018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505AD-B6C4-4966-B25D-70470F5E0E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478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A7202-2B95-4FD9-9294-987DC5A79BC7}" type="datetimeFigureOut">
              <a:rPr lang="ru-RU" smtClean="0"/>
              <a:t>10.10.2018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505AD-B6C4-4966-B25D-70470F5E0E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7508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A7202-2B95-4FD9-9294-987DC5A79BC7}" type="datetimeFigureOut">
              <a:rPr lang="ru-RU" smtClean="0"/>
              <a:t>10.10.2018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505AD-B6C4-4966-B25D-70470F5E0E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8594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A7202-2B95-4FD9-9294-987DC5A79BC7}" type="datetimeFigureOut">
              <a:rPr lang="ru-RU" smtClean="0"/>
              <a:t>10.10.2018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505AD-B6C4-4966-B25D-70470F5E0E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36936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A7202-2B95-4FD9-9294-987DC5A79BC7}" type="datetimeFigureOut">
              <a:rPr lang="ru-RU" smtClean="0"/>
              <a:t>10.10.2018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505AD-B6C4-4966-B25D-70470F5E0E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5026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A7202-2B95-4FD9-9294-987DC5A79BC7}" type="datetimeFigureOut">
              <a:rPr lang="ru-RU" smtClean="0"/>
              <a:t>10.10.2018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505AD-B6C4-4966-B25D-70470F5E0E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68351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A7202-2B95-4FD9-9294-987DC5A79BC7}" type="datetimeFigureOut">
              <a:rPr lang="ru-RU" smtClean="0"/>
              <a:t>10.10.2018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505AD-B6C4-4966-B25D-70470F5E0E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4048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A7202-2B95-4FD9-9294-987DC5A79BC7}" type="datetimeFigureOut">
              <a:rPr lang="ru-RU" smtClean="0"/>
              <a:t>10.10.2018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505AD-B6C4-4966-B25D-70470F5E0E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50188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A7202-2B95-4FD9-9294-987DC5A79BC7}" type="datetimeFigureOut">
              <a:rPr lang="ru-RU" smtClean="0"/>
              <a:t>10.10.2018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505AD-B6C4-4966-B25D-70470F5E0E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3299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9A7202-2B95-4FD9-9294-987DC5A79BC7}" type="datetimeFigureOut">
              <a:rPr lang="ru-RU" smtClean="0"/>
              <a:t>10.10.2018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9505AD-B6C4-4966-B25D-70470F5E0E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9615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2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979712" y="764704"/>
            <a:ext cx="504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 </a:t>
            </a:r>
          </a:p>
          <a:p>
            <a:pPr algn="ctr"/>
            <a:r>
              <a:rPr lang="ru-RU" sz="1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«Детский сад №20 г. Владивостока»</a:t>
            </a:r>
            <a:endParaRPr lang="ru-RU" sz="16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40878" y="2329458"/>
            <a:ext cx="47525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на тему: </a:t>
            </a:r>
          </a:p>
          <a:p>
            <a:pPr algn="ctr"/>
            <a:r>
              <a:rPr lang="ru-RU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«Щедрая осень»</a:t>
            </a:r>
            <a:endParaRPr lang="ru-RU" sz="24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39449" y="3121223"/>
            <a:ext cx="4752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(работа с родителями)</a:t>
            </a:r>
            <a:endParaRPr lang="ru-RU" sz="14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08104" y="4293096"/>
            <a:ext cx="2736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одготовили</a:t>
            </a:r>
          </a:p>
          <a:p>
            <a:pPr algn="r"/>
            <a:r>
              <a:rPr lang="ru-RU" sz="1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Горошилова Е.П.</a:t>
            </a:r>
          </a:p>
          <a:p>
            <a:pPr algn="r"/>
            <a:r>
              <a:rPr lang="ru-RU" sz="1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Шлык Е.В.</a:t>
            </a:r>
            <a:endParaRPr lang="ru-RU" sz="16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9869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349176"/>
            <a:ext cx="3960440" cy="402404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3" name="TextBox 2"/>
          <p:cNvSpPr txBox="1"/>
          <p:nvPr/>
        </p:nvSpPr>
        <p:spPr>
          <a:xfrm>
            <a:off x="2857208" y="836712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«Осенние цветы»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6127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9060" y="1249937"/>
            <a:ext cx="4687196" cy="412328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3" name="TextBox 2"/>
          <p:cNvSpPr txBox="1"/>
          <p:nvPr/>
        </p:nvSpPr>
        <p:spPr>
          <a:xfrm>
            <a:off x="3095836" y="836712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«Домик лесника»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186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556792"/>
            <a:ext cx="5367175" cy="374401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9772" y="-315416"/>
            <a:ext cx="41044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«Ежики собирают калину»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961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3" y="-81196"/>
            <a:ext cx="9133147" cy="6966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3174" y="1628800"/>
            <a:ext cx="5168503" cy="374401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417186" y="-387424"/>
            <a:ext cx="43204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«Осенняя рыбалка»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961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556792"/>
            <a:ext cx="5417122" cy="381642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998736" y="-220974"/>
            <a:ext cx="352839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«Ёжик на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прогулке»</a:t>
            </a:r>
            <a:endParaRPr lang="ru-RU" sz="2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961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337873"/>
            <a:ext cx="4339077" cy="4034943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96263" y="908719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«Осенний букет»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961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30" b="7239"/>
          <a:stretch/>
        </p:blipFill>
        <p:spPr>
          <a:xfrm>
            <a:off x="3059832" y="1311277"/>
            <a:ext cx="3168352" cy="4061539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1475656" y="864825"/>
            <a:ext cx="6480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«Выбор лучших поделок»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7245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825" y="1608962"/>
            <a:ext cx="2098817" cy="186131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23" r="10823"/>
          <a:stretch/>
        </p:blipFill>
        <p:spPr>
          <a:xfrm>
            <a:off x="3491881" y="3844951"/>
            <a:ext cx="2518552" cy="160011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52" r="6051" b="93"/>
          <a:stretch/>
        </p:blipFill>
        <p:spPr>
          <a:xfrm>
            <a:off x="5199016" y="1645635"/>
            <a:ext cx="1622835" cy="177701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2043410" y="1180930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место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03962" y="1239630"/>
            <a:ext cx="10105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место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93806" y="3445187"/>
            <a:ext cx="10105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 место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43411" y="827420"/>
            <a:ext cx="56791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родителей»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4662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https://static4.depositphotos.com/1000792/373/v/950/depositphotos_3730468-stock-illustration-sun-with-autumn-leav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5477" y="1052736"/>
            <a:ext cx="5413045" cy="428180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961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95736" y="764705"/>
            <a:ext cx="4968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endParaRPr lang="ru-RU" sz="24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1226371"/>
            <a:ext cx="684076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 и детский сад – два важных института социализации детей, их воспитательные функции различны, но для всестороннего развития ребёнка требуется их взаимодействие.</a:t>
            </a:r>
          </a:p>
          <a:p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родителей и педагогов редко возникает сразу, это длительный процесс, долгий и кропотливый труд.</a:t>
            </a:r>
          </a:p>
          <a:p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 из форм работы с родителями – это организация выставок поделок совместного творчества детей и родителей.</a:t>
            </a:r>
          </a:p>
          <a:p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 участвуют в  таких мероприятиях, которые стали традиционными в детском саду, но не у всех мам и пап вызывает огромный интерес и желание заниматься со своими детьми творчеством.</a:t>
            </a:r>
          </a:p>
          <a:p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творческих выставок помогает развивать заинтересованность в них, поднимает авторитет семьи, сплачивает детей, родителей, педагогов.</a:t>
            </a:r>
            <a:endParaRPr lang="ru-RU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961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67744" y="908720"/>
            <a:ext cx="51125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</a:p>
          <a:p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Вовлечение родителей и детей в совместную творческую деятельность по изготовлению поделок «Щедрая осень»</a:t>
            </a:r>
            <a:r>
              <a:rPr lang="ru-RU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31640" y="2420888"/>
            <a:ext cx="698477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</a:p>
          <a:p>
            <a:pPr marL="342900" indent="-342900">
              <a:buAutoNum type="arabicPeriod"/>
            </a:pP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у детей гармоничные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детско</a:t>
            </a: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 родительские взаимоотношения.</a:t>
            </a:r>
          </a:p>
          <a:p>
            <a:pPr marL="342900" indent="-342900">
              <a:buAutoNum type="arabicPeriod"/>
            </a:pP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у детей любовь и уважение к родителям и педагогам, через совместную творческую деятельность.</a:t>
            </a:r>
          </a:p>
          <a:p>
            <a:pPr marL="342900" indent="-342900">
              <a:buAutoNum type="arabicPeriod"/>
            </a:pP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творческого союза родителей и ребёнка, их тесное общение где раскрываются таланты детей.</a:t>
            </a:r>
          </a:p>
          <a:p>
            <a:pPr marL="342900" indent="-342900">
              <a:buAutoNum type="arabicPeriod"/>
            </a:pP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поделки «Щедрая осень».</a:t>
            </a:r>
          </a:p>
          <a:p>
            <a:pPr marL="342900" indent="-342900">
              <a:buAutoNum type="arabicPeriod"/>
            </a:pP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совместной выставки «Щедрая осень». </a:t>
            </a:r>
            <a:endParaRPr lang="ru-RU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961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3957" y="1714032"/>
            <a:ext cx="5179863" cy="3659183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798138" y="-171400"/>
            <a:ext cx="32807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</a:p>
          <a:p>
            <a:endParaRPr lang="ru-RU" sz="2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«Осень в лесу у гнома»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961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4013" y="1628800"/>
            <a:ext cx="5320535" cy="374441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860766" y="-171400"/>
            <a:ext cx="34563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«Лесная полянка»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961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945" y="1484784"/>
            <a:ext cx="5402067" cy="396004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743199" y="-373347"/>
            <a:ext cx="367240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«Домик лесной феи»</a:t>
            </a:r>
          </a:p>
        </p:txBody>
      </p:sp>
    </p:spTree>
    <p:extLst>
      <p:ext uri="{BB962C8B-B14F-4D97-AF65-F5344CB8AC3E}">
        <p14:creationId xmlns:p14="http://schemas.microsoft.com/office/powerpoint/2010/main" val="88961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556792"/>
            <a:ext cx="5084850" cy="381602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769001" y="-243408"/>
            <a:ext cx="34563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«Осенние посиделки»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961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1882" y="1628800"/>
            <a:ext cx="5328677" cy="374401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95736" y="-315416"/>
            <a:ext cx="45365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«Запасы на зиму»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961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5228" y="1507058"/>
            <a:ext cx="4359020" cy="386575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3" name="TextBox 2"/>
          <p:cNvSpPr txBox="1"/>
          <p:nvPr/>
        </p:nvSpPr>
        <p:spPr>
          <a:xfrm>
            <a:off x="3376784" y="872127"/>
            <a:ext cx="2250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«Осенний теремок»</a:t>
            </a:r>
            <a:endParaRPr lang="ru-RU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1553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285</Words>
  <Application>Microsoft Office PowerPoint</Application>
  <PresentationFormat>Экран (4:3)</PresentationFormat>
  <Paragraphs>69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Александр</cp:lastModifiedBy>
  <cp:revision>53</cp:revision>
  <dcterms:created xsi:type="dcterms:W3CDTF">2018-10-07T06:02:12Z</dcterms:created>
  <dcterms:modified xsi:type="dcterms:W3CDTF">2018-10-10T10:25:36Z</dcterms:modified>
</cp:coreProperties>
</file>