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90" r:id="rId2"/>
    <p:sldId id="286" r:id="rId3"/>
    <p:sldId id="287" r:id="rId4"/>
    <p:sldId id="288" r:id="rId5"/>
    <p:sldId id="285" r:id="rId6"/>
    <p:sldId id="266" r:id="rId7"/>
    <p:sldId id="289" r:id="rId8"/>
    <p:sldId id="267" r:id="rId9"/>
    <p:sldId id="268" r:id="rId10"/>
    <p:sldId id="269" r:id="rId11"/>
    <p:sldId id="271" r:id="rId12"/>
    <p:sldId id="272" r:id="rId13"/>
    <p:sldId id="270" r:id="rId14"/>
    <p:sldId id="274" r:id="rId15"/>
    <p:sldId id="275" r:id="rId16"/>
    <p:sldId id="276" r:id="rId17"/>
    <p:sldId id="277" r:id="rId18"/>
    <p:sldId id="278" r:id="rId19"/>
    <p:sldId id="28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F04CF5-F2BF-404B-BCAD-013DC01990F8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14694-F875-444A-ADE9-4ED68EA6033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8266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afe-rgs.ru/uploads/posts/2018-01/1516859941_screenshot-2018-1-25-kompleks-zdaniy-1-y-moskovskoy-specshkoly-vvs-samaya-neobhodimaya-i-podrobnaya-informaciya-o-dostoprimecha.pn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safe-rgs.ru/uploads/posts/2018-01/1516859896_ekrek.jpg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дминистратор\Desktop\53175_free-wallpapers-free-art-wallpapers-drawing-beautiful-scenery_1920x1200_h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81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58057" y="620687"/>
            <a:ext cx="54227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Исследовательский проект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78476" y="1772815"/>
            <a:ext cx="66499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Гордись</a:t>
            </a:r>
            <a:r>
              <a:rPr lang="ru-RU" sz="36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своим именем улица Комарова»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513466" y="530120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Воспитатель : Коркина Анна Евгеньевна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Дети средней группы№2</a:t>
            </a:r>
          </a:p>
          <a:p>
            <a:pPr lvl="0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Детского сада «Золушка</a:t>
            </a:r>
            <a:r>
              <a:rPr lang="ru-RU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0013">
            <a:off x="6539052" y="2629424"/>
            <a:ext cx="2047840" cy="1599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24554" y="6412686"/>
            <a:ext cx="2497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Заводоуковск 2019 год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737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764704"/>
            <a:ext cx="57606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Играли в сюжетно ролевые игры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«По дорогам наших улиц»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истратор\Desktop\фотовыставка по теме девочки\P1030144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16118">
            <a:off x="1251991" y="3222306"/>
            <a:ext cx="2960169" cy="23832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истратор\Desktop\фотовыставка по теме девочки\P1030158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40968"/>
            <a:ext cx="2880319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421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548680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Рисовали улицы нашего города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101_PANA\P10103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88092">
            <a:off x="1850587" y="2267573"/>
            <a:ext cx="2380252" cy="1902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46979">
            <a:off x="4984026" y="2065595"/>
            <a:ext cx="2566797" cy="1925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993" y="4448994"/>
            <a:ext cx="2721167" cy="16443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34623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31640" y="836712"/>
            <a:ext cx="6996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Встречались со старейшими людьми улицы Комарова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101_PANA\P101073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27" y="1913930"/>
            <a:ext cx="2880321" cy="23013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CIM\103_PANA\P103030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437112"/>
            <a:ext cx="1872208" cy="2007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9371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3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1318963">
            <a:off x="1219823" y="1123038"/>
            <a:ext cx="70567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Смотрели презентацию о Владимире Комарове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C:\Users\Администратор\Desktop\фотоаппарат\DCIM\102_PANA\P102036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2473" y="2797432"/>
            <a:ext cx="4608512" cy="3295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57111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11760" y="611977"/>
            <a:ext cx="51519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Квест</a:t>
            </a: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игра с родителями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«Малая Родина»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Василий\Desktop\IMG_093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702225">
            <a:off x="670551" y="3726787"/>
            <a:ext cx="2631840" cy="24759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Василий\Desktop\IMG_093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4764" y="1689194"/>
            <a:ext cx="3212265" cy="20000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C:\Users\Василий\Desktop\IMG_0937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62412">
            <a:off x="4517794" y="3958918"/>
            <a:ext cx="2998470" cy="2247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452682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35"/>
            <a:ext cx="9114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547664" y="476672"/>
            <a:ext cx="6677534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воспитателями  круглый стол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«Проекты о городе Заводоуковске»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DCIM\103_PANA\P103030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684" y="3915298"/>
            <a:ext cx="2743200" cy="2743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CIM\103_PANA\P1030312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365104"/>
            <a:ext cx="1651838" cy="207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DCIM\103_PANA\P1030313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3" y="1632789"/>
            <a:ext cx="3041036" cy="27323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6786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14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63688" y="616332"/>
            <a:ext cx="618836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Пополнили развивающую среду</a:t>
            </a:r>
          </a:p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группы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DCIM\103_PANA\P103030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860864"/>
            <a:ext cx="1935975" cy="214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CIM\103_PANA\P103029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97938">
            <a:off x="935596" y="2039299"/>
            <a:ext cx="1656184" cy="1787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:\DCIM\103_PANA\P10302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7992">
            <a:off x="6207223" y="2299443"/>
            <a:ext cx="2170541" cy="22591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207672"/>
            <a:ext cx="2204025" cy="22040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D:\DCIM\103_PANA\P1030291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868" y="4744385"/>
            <a:ext cx="1690215" cy="1791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742900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D:\DCIM\103_PANA\P103029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10989">
            <a:off x="4707662" y="4348128"/>
            <a:ext cx="2112259" cy="2188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 descr="D:\DCIM\103_PANA\P103029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65243">
            <a:off x="999779" y="4326807"/>
            <a:ext cx="1655840" cy="20291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D:\DCIM\103_PANA\P1030294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345" y="1340768"/>
            <a:ext cx="3753733" cy="30003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/>
          <p:cNvSpPr txBox="1"/>
          <p:nvPr/>
        </p:nvSpPr>
        <p:spPr>
          <a:xfrm>
            <a:off x="2051720" y="548680"/>
            <a:ext cx="49369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Строили улицу Комарова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83982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62" y="0"/>
            <a:ext cx="9114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289385"/>
            <a:ext cx="4752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Вместе с детьми мы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узнали, что 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нашем городе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Заводоуковске одна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из улиц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названа «Комарова» 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честь летчика космонавта </a:t>
            </a:r>
            <a:r>
              <a:rPr lang="ru-RU" alt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Владимира Михайловича Комарова</a:t>
            </a:r>
            <a:r>
              <a:rPr lang="ru-RU" altLang="ru-RU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alt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Владимир Комар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2120" y="929601"/>
            <a:ext cx="2808312" cy="248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 descr="C:\Users\Администратор\Desktop\улица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857" y="4321258"/>
            <a:ext cx="3213100" cy="241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0139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503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 rot="20799979">
            <a:off x="1572335" y="2621883"/>
            <a:ext cx="596983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Спасибо за внимание !</a:t>
            </a:r>
            <a:endParaRPr lang="ru-RU" sz="4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72191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966339" y="811102"/>
            <a:ext cx="7003606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Участники проекта :</a:t>
            </a:r>
          </a:p>
          <a:p>
            <a:pPr algn="ctr"/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едагог средней группы;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дети средней группы;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родители.</a:t>
            </a:r>
          </a:p>
          <a:p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716015" y="3573017"/>
            <a:ext cx="4059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Проект реализуется в сотрудничестве с музеем  города Заводоуковска,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Библиотекой.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дминистратор\Desktop\улица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7" y="3789039"/>
            <a:ext cx="3312367" cy="2830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8212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3568" y="437278"/>
            <a:ext cx="813690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Формирование у детей  дошкольного возраста интереса к знаменитому человеку, прославившему наш город.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19671" y="2564904"/>
            <a:ext cx="6264697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Задачи: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приобщить детей, родителей, педагогов к истории и культуре родного края, к  его духовным  и материальным ценностям;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познакомить с биографией Владимира Комарова,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прославившего Заводоуковск;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закрепить представления о знаменитых земляках;</a:t>
            </a:r>
          </a:p>
          <a:p>
            <a:pPr marL="285750" indent="-285750">
              <a:buFontTx/>
              <a:buChar char="-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расширять кругозор детей;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воспитывать  чувство патриотизма;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2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 воспитывать чувство любви к родному краю, чувство гордости за своих земляков, чувство уважения  .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079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0"/>
            <a:ext cx="7704856" cy="66479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Что мы делали :</a:t>
            </a:r>
          </a:p>
          <a:p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« Жизнь Владимира Комарова»;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НОД «Наши земляки герои»;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«Каких известных людей, прославивших наш город вы знаете»;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Беседа «Какие земляки вам известны. Чем они прославились»;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репродукций портретов Владимира Комарова;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Рассматривание вырезок из газет и журналов о Владимире Комарове;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Дидактическая игра «Узнай и назови»;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- ролевая </a:t>
            </a:r>
            <a:r>
              <a: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 «Экскурсоводы»;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Сюжетно -  ролевая игра «Детское телевидение»;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Самостоятельное рассматривание иллюстраций, картин, репродукций портретов Комарова;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Виртуальная экскурсия «Музей нашего города»;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Выставка портретов Комарова;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Презентация «Комаров»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4576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587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 descr="Владимир Комаров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23728" y="2780928"/>
            <a:ext cx="4320480" cy="2872340"/>
          </a:xfrm>
          <a:prstGeom prst="rect">
            <a:avLst/>
          </a:prstGeom>
          <a:noFill/>
          <a:ln w="28575">
            <a:solidFill>
              <a:srgbClr val="0070C0"/>
            </a:solidFill>
            <a:miter lim="800000"/>
            <a:headEnd/>
            <a:tailEnd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2" name="Прямоугольник 1"/>
          <p:cNvSpPr/>
          <p:nvPr/>
        </p:nvSpPr>
        <p:spPr>
          <a:xfrm>
            <a:off x="1763688" y="1196752"/>
            <a:ext cx="50943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16 марта 1927 года в Москве родился будущий герой Советского Союза Владимир Комаров. Родители мальчика - Михаил Яковлевич и Ксения Игнатьевна – жили на Третьей Мещанской улице.</a:t>
            </a:r>
            <a:endParaRPr lang="ru-RU" altLang="ru-RU" dirty="0">
              <a:solidFill>
                <a:srgbClr val="03136A"/>
              </a:solidFill>
              <a:latin typeface="Franklin Gothic Medium Con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6249" y="340847"/>
            <a:ext cx="45217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Владимир Комаров</a:t>
            </a:r>
            <a:endParaRPr lang="ru-RU" sz="40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1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37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7652" y="612845"/>
            <a:ext cx="510683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/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В годы Великой Отечественной войны вместе с Воронежским и Московским авиазаводами в </a:t>
            </a:r>
            <a:r>
              <a:rPr lang="ru-RU" altLang="ru-RU" b="1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Заводоуковск  </a:t>
            </a:r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эвакуируется </a:t>
            </a:r>
            <a:r>
              <a:rPr lang="ru-RU" altLang="ru-RU" b="1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Первая Московская школа ВВС</a:t>
            </a:r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, учениками которой были два будущих космонавта – Лев Демин и Владимир Комаров.</a:t>
            </a:r>
            <a:endParaRPr lang="ru-RU" altLang="ru-RU" dirty="0">
              <a:solidFill>
                <a:srgbClr val="03136A"/>
              </a:solidFill>
              <a:latin typeface="Franklin Gothic Medium Cond" pitchFamily="34" charset="0"/>
            </a:endParaRPr>
          </a:p>
          <a:p>
            <a:pPr indent="238125"/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Ученик первого выпуска, полковник КГБ СССР </a:t>
            </a:r>
            <a:r>
              <a:rPr lang="ru-RU" altLang="ru-RU" dirty="0" err="1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Лениард</a:t>
            </a:r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 Михайлов писал: </a:t>
            </a:r>
            <a:r>
              <a:rPr lang="ru-RU" altLang="ru-RU" i="1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«17 октября 1941 года. Уезжаем из Москвы в товарных вагонах, в каждом по 60–65 человек. Через 21 день прибыли на станцию </a:t>
            </a:r>
            <a:r>
              <a:rPr lang="ru-RU" altLang="ru-RU" i="1" dirty="0" err="1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Заводоуковскую</a:t>
            </a:r>
            <a:r>
              <a:rPr lang="ru-RU" altLang="ru-RU" i="1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. Верстовой столб указывает: «До Москвы – 2037 км». Ранее пассажирский поезд проходил это расстояние за 33 часа, мы преодолели его за три недели. Нас разместили в здании санаторно-лесной школы Заводоуковска (до 1944 года)».</a:t>
            </a:r>
            <a:endParaRPr lang="ru-RU" altLang="ru-RU" dirty="0">
              <a:solidFill>
                <a:srgbClr val="03136A"/>
              </a:solidFill>
              <a:latin typeface="Franklin Gothic Medium Cond" pitchFamily="34" charset="0"/>
              <a:cs typeface="Times New Roman" pitchFamily="18" charset="0"/>
            </a:endParaRPr>
          </a:p>
          <a:p>
            <a:pPr indent="238125"/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Учеников разместили в комплексе зданий, построенных </a:t>
            </a:r>
            <a:r>
              <a:rPr lang="ru-RU" altLang="ru-RU" u="sng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в 1932 – 1939 годах </a:t>
            </a:r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на улице Ермака и представлявших собой деревянные постройки для средней городской школы санаторно-лесного типа.</a:t>
            </a:r>
            <a:endParaRPr lang="ru-RU" altLang="ru-RU" dirty="0"/>
          </a:p>
        </p:txBody>
      </p:sp>
      <p:pic>
        <p:nvPicPr>
          <p:cNvPr id="5" name="Рисунок 4" descr="Заводоуковск военный - 1-я спецшкола ВВС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7543" y="3152000"/>
            <a:ext cx="3396147" cy="2916975"/>
          </a:xfrm>
          <a:prstGeom prst="rect">
            <a:avLst/>
          </a:prstGeom>
          <a:noFill/>
          <a:ln w="28575">
            <a:solidFill>
              <a:srgbClr val="00B0F0"/>
            </a:solidFill>
            <a:miter lim="800000"/>
            <a:headEnd/>
            <a:tailEnd/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8404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1450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460851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38125"/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В учебном заведении все подчинялось строгому воинскому распорядку. Присланные родителями деньги ученики тратили на базаре. Вот перечень цен: картофельная оладушка (</a:t>
            </a:r>
            <a:r>
              <a:rPr lang="ru-RU" altLang="ru-RU" dirty="0" err="1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драник</a:t>
            </a:r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) – 5 руб., буханка хлеба – 200–300 руб., масло сливочное топленое, пол-литра – 600 руб., круг мороженого молока – 10–15 руб., пол-литра самогонки – 600 рублей.</a:t>
            </a:r>
            <a:endParaRPr lang="ru-RU" altLang="ru-RU" dirty="0">
              <a:solidFill>
                <a:srgbClr val="03136A"/>
              </a:solidFill>
              <a:latin typeface="Franklin Gothic Medium Cond" pitchFamily="34" charset="0"/>
            </a:endParaRPr>
          </a:p>
          <a:p>
            <a:pPr indent="238125"/>
            <a:r>
              <a:rPr lang="ru-RU" altLang="ru-RU" b="1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Во внеурочное время </a:t>
            </a:r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работали на лесных делянках в окрестностях села </a:t>
            </a:r>
            <a:r>
              <a:rPr lang="ru-RU" altLang="ru-RU" dirty="0" err="1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Тропинского</a:t>
            </a:r>
            <a:r>
              <a:rPr lang="ru-RU" altLang="ru-RU" dirty="0">
                <a:solidFill>
                  <a:srgbClr val="03136A"/>
                </a:solidFill>
                <a:latin typeface="Franklin Gothic Medium Cond" pitchFamily="34" charset="0"/>
                <a:cs typeface="Times New Roman" pitchFamily="18" charset="0"/>
              </a:rPr>
              <a:t>, 37-й километр от Заводоуковска. 15 ноября первая рота в количестве 78 человек ездила на погрузку дров на 26-й километр. Работали ночью в необычайно тяжелых условиях: высокая насыпь, лед на болоте проламывался, двухметровые лесины толщиной более 20–30 см. Несмотря на трудности, учащиеся в течение трех часов погрузили 215 куб. м.</a:t>
            </a:r>
            <a:endParaRPr lang="ru-RU" altLang="ru-RU" dirty="0">
              <a:solidFill>
                <a:srgbClr val="03136A"/>
              </a:solidFill>
              <a:latin typeface="Franklin Gothic Medium Cond" pitchFamily="34" charset="0"/>
            </a:endParaRPr>
          </a:p>
        </p:txBody>
      </p:sp>
      <p:pic>
        <p:nvPicPr>
          <p:cNvPr id="5" name="Рисунок 4" descr="Заводоуковск военный - 1-я спецшкола ВВС">
            <a:hlinkClick r:id="rId3"/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056" y="836712"/>
            <a:ext cx="3857652" cy="3357586"/>
          </a:xfrm>
          <a:prstGeom prst="rect">
            <a:avLst/>
          </a:prstGeom>
          <a:noFill/>
          <a:ln w="28575">
            <a:solidFill>
              <a:srgbClr val="FFC000"/>
            </a:solidFill>
            <a:miter lim="800000"/>
            <a:headEnd/>
            <a:tailEnd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004910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2556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483768" y="476672"/>
            <a:ext cx="525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Провели цикл бесед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Администратор\Desktop\сохранённое\фото детский сад\P102036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19930">
            <a:off x="1312996" y="1819864"/>
            <a:ext cx="2931747" cy="32433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C:\Users\Администратор\Desktop\статья и фото гостей группы\IMG_898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741">
            <a:off x="5099892" y="2609662"/>
            <a:ext cx="3232837" cy="3014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17945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Администратор\Desktop\фон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187624" y="889556"/>
            <a:ext cx="75191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Встречались с представителями музея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C:\Users\Администратор\Desktop\фотоаппарат\DCIM\102_PANA\P102042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132856"/>
            <a:ext cx="4752528" cy="36724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041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201</TotalTime>
  <Words>448</Words>
  <Application>Microsoft Office PowerPoint</Application>
  <PresentationFormat>Экран (4:3)</PresentationFormat>
  <Paragraphs>65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DNA7 X64</cp:lastModifiedBy>
  <cp:revision>33</cp:revision>
  <dcterms:created xsi:type="dcterms:W3CDTF">2019-04-25T15:55:08Z</dcterms:created>
  <dcterms:modified xsi:type="dcterms:W3CDTF">2019-04-30T08:58:13Z</dcterms:modified>
</cp:coreProperties>
</file>